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23"/>
  </p:notesMasterIdLst>
  <p:sldIdLst>
    <p:sldId id="685" r:id="rId2"/>
    <p:sldId id="686" r:id="rId3"/>
    <p:sldId id="584" r:id="rId4"/>
    <p:sldId id="585" r:id="rId5"/>
    <p:sldId id="687" r:id="rId6"/>
    <p:sldId id="688" r:id="rId7"/>
    <p:sldId id="691" r:id="rId8"/>
    <p:sldId id="692" r:id="rId9"/>
    <p:sldId id="693" r:id="rId10"/>
    <p:sldId id="694" r:id="rId11"/>
    <p:sldId id="589" r:id="rId12"/>
    <p:sldId id="590" r:id="rId13"/>
    <p:sldId id="591" r:id="rId14"/>
    <p:sldId id="695" r:id="rId15"/>
    <p:sldId id="697" r:id="rId16"/>
    <p:sldId id="592" r:id="rId17"/>
    <p:sldId id="696" r:id="rId18"/>
    <p:sldId id="699" r:id="rId19"/>
    <p:sldId id="594" r:id="rId20"/>
    <p:sldId id="700" r:id="rId21"/>
    <p:sldId id="595" r:id="rId22"/>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Module 10.5 REST" id="{296A59FF-DEDC-4515-9E1D-090F9AF58E18}">
          <p14:sldIdLst>
            <p14:sldId id="685"/>
            <p14:sldId id="686"/>
            <p14:sldId id="584"/>
            <p14:sldId id="585"/>
            <p14:sldId id="687"/>
            <p14:sldId id="688"/>
            <p14:sldId id="691"/>
            <p14:sldId id="692"/>
            <p14:sldId id="693"/>
            <p14:sldId id="694"/>
            <p14:sldId id="589"/>
            <p14:sldId id="590"/>
            <p14:sldId id="591"/>
            <p14:sldId id="695"/>
            <p14:sldId id="697"/>
            <p14:sldId id="592"/>
            <p14:sldId id="696"/>
            <p14:sldId id="699"/>
            <p14:sldId id="594"/>
            <p14:sldId id="700"/>
            <p14:sldId id="595"/>
          </p14:sldIdLst>
        </p14:section>
      </p14:sectionLst>
    </p:ext>
    <p:ext uri="{EFAFB233-063F-42B5-8137-9DF3F51BA10A}">
      <p15:sldGuideLst xmlns:p15="http://schemas.microsoft.com/office/powerpoint/2012/main">
        <p15:guide id="1" orient="horz" pos="2232"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564" autoAdjust="0"/>
    <p:restoredTop sz="77308" autoAdjust="0"/>
  </p:normalViewPr>
  <p:slideViewPr>
    <p:cSldViewPr snapToGrid="0" snapToObjects="1">
      <p:cViewPr varScale="1">
        <p:scale>
          <a:sx n="52" d="100"/>
          <a:sy n="52" d="100"/>
        </p:scale>
        <p:origin x="632" y="60"/>
      </p:cViewPr>
      <p:guideLst>
        <p:guide orient="horz" pos="2232"/>
        <p:guide pos="3840"/>
      </p:guideLst>
    </p:cSldViewPr>
  </p:slideViewPr>
  <p:notesTextViewPr>
    <p:cViewPr>
      <p:scale>
        <a:sx n="100" d="100"/>
        <a:sy n="100" d="100"/>
      </p:scale>
      <p:origin x="0" y="0"/>
    </p:cViewPr>
  </p:notesTextViewPr>
  <p:sorterViewPr>
    <p:cViewPr>
      <p:scale>
        <a:sx n="93" d="100"/>
        <a:sy n="93" d="100"/>
      </p:scale>
      <p:origin x="0" y="-1956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AE2E1F9-7570-4251-A772-25690A3C6FC3}"/>
    <pc:docChg chg="custSel addSld delSld modSld modSection">
      <pc:chgData name="Mitchell Wand" userId="de9b44c55c049659" providerId="LiveId" clId="{2AE2E1F9-7570-4251-A772-25690A3C6FC3}" dt="2023-02-02T02:34:14.616" v="345" actId="1076"/>
      <pc:docMkLst>
        <pc:docMk/>
      </pc:docMkLst>
      <pc:sldChg chg="delSp modSp mod">
        <pc:chgData name="Mitchell Wand" userId="de9b44c55c049659" providerId="LiveId" clId="{2AE2E1F9-7570-4251-A772-25690A3C6FC3}" dt="2023-02-02T02:27:40.108" v="164" actId="20577"/>
        <pc:sldMkLst>
          <pc:docMk/>
          <pc:sldMk cId="2447365172" sldId="594"/>
        </pc:sldMkLst>
        <pc:spChg chg="mod">
          <ac:chgData name="Mitchell Wand" userId="de9b44c55c049659" providerId="LiveId" clId="{2AE2E1F9-7570-4251-A772-25690A3C6FC3}" dt="2023-02-02T02:27:05.399" v="99" actId="1076"/>
          <ac:spMkLst>
            <pc:docMk/>
            <pc:sldMk cId="2447365172" sldId="594"/>
            <ac:spMk id="2" creationId="{D29A05F6-26E5-0FF8-2887-F4D20E2CDF26}"/>
          </ac:spMkLst>
        </pc:spChg>
        <pc:spChg chg="mod">
          <ac:chgData name="Mitchell Wand" userId="de9b44c55c049659" providerId="LiveId" clId="{2AE2E1F9-7570-4251-A772-25690A3C6FC3}" dt="2023-02-02T02:26:20.723" v="44" actId="20577"/>
          <ac:spMkLst>
            <pc:docMk/>
            <pc:sldMk cId="2447365172" sldId="594"/>
            <ac:spMk id="900" creationId="{00000000-0000-0000-0000-000000000000}"/>
          </ac:spMkLst>
        </pc:spChg>
        <pc:spChg chg="mod">
          <ac:chgData name="Mitchell Wand" userId="de9b44c55c049659" providerId="LiveId" clId="{2AE2E1F9-7570-4251-A772-25690A3C6FC3}" dt="2023-02-02T02:27:40.108" v="164" actId="20577"/>
          <ac:spMkLst>
            <pc:docMk/>
            <pc:sldMk cId="2447365172" sldId="594"/>
            <ac:spMk id="902" creationId="{00000000-0000-0000-0000-000000000000}"/>
          </ac:spMkLst>
        </pc:spChg>
        <pc:spChg chg="del mod">
          <ac:chgData name="Mitchell Wand" userId="de9b44c55c049659" providerId="LiveId" clId="{2AE2E1F9-7570-4251-A772-25690A3C6FC3}" dt="2023-02-02T02:26:26.459" v="45" actId="478"/>
          <ac:spMkLst>
            <pc:docMk/>
            <pc:sldMk cId="2447365172" sldId="594"/>
            <ac:spMk id="903" creationId="{00000000-0000-0000-0000-000000000000}"/>
          </ac:spMkLst>
        </pc:spChg>
      </pc:sldChg>
      <pc:sldChg chg="modSp mod">
        <pc:chgData name="Mitchell Wand" userId="de9b44c55c049659" providerId="LiveId" clId="{2AE2E1F9-7570-4251-A772-25690A3C6FC3}" dt="2023-02-02T02:34:14.616" v="345" actId="1076"/>
        <pc:sldMkLst>
          <pc:docMk/>
          <pc:sldMk cId="3302229861" sldId="595"/>
        </pc:sldMkLst>
        <pc:spChg chg="mod">
          <ac:chgData name="Mitchell Wand" userId="de9b44c55c049659" providerId="LiveId" clId="{2AE2E1F9-7570-4251-A772-25690A3C6FC3}" dt="2023-02-02T02:34:10.699" v="344" actId="14100"/>
          <ac:spMkLst>
            <pc:docMk/>
            <pc:sldMk cId="3302229861" sldId="595"/>
            <ac:spMk id="904" creationId="{00000000-0000-0000-0000-000000000000}"/>
          </ac:spMkLst>
        </pc:spChg>
        <pc:spChg chg="mod">
          <ac:chgData name="Mitchell Wand" userId="de9b44c55c049659" providerId="LiveId" clId="{2AE2E1F9-7570-4251-A772-25690A3C6FC3}" dt="2023-02-02T02:34:14.616" v="345" actId="1076"/>
          <ac:spMkLst>
            <pc:docMk/>
            <pc:sldMk cId="3302229861" sldId="595"/>
            <ac:spMk id="906" creationId="{00000000-0000-0000-0000-000000000000}"/>
          </ac:spMkLst>
        </pc:spChg>
      </pc:sldChg>
      <pc:sldChg chg="del">
        <pc:chgData name="Mitchell Wand" userId="de9b44c55c049659" providerId="LiveId" clId="{2AE2E1F9-7570-4251-A772-25690A3C6FC3}" dt="2023-02-02T02:32:06.400" v="336" actId="2696"/>
        <pc:sldMkLst>
          <pc:docMk/>
          <pc:sldMk cId="1172348478" sldId="698"/>
        </pc:sldMkLst>
      </pc:sldChg>
      <pc:sldChg chg="addSp delSp modSp add mod">
        <pc:chgData name="Mitchell Wand" userId="de9b44c55c049659" providerId="LiveId" clId="{2AE2E1F9-7570-4251-A772-25690A3C6FC3}" dt="2023-02-02T02:33:12.298" v="343" actId="20577"/>
        <pc:sldMkLst>
          <pc:docMk/>
          <pc:sldMk cId="3390601045" sldId="700"/>
        </pc:sldMkLst>
        <pc:spChg chg="del">
          <ac:chgData name="Mitchell Wand" userId="de9b44c55c049659" providerId="LiveId" clId="{2AE2E1F9-7570-4251-A772-25690A3C6FC3}" dt="2023-02-02T02:28:45.430" v="170" actId="478"/>
          <ac:spMkLst>
            <pc:docMk/>
            <pc:sldMk cId="3390601045" sldId="700"/>
            <ac:spMk id="2" creationId="{D29A05F6-26E5-0FF8-2887-F4D20E2CDF26}"/>
          </ac:spMkLst>
        </pc:spChg>
        <pc:spChg chg="add mod">
          <ac:chgData name="Mitchell Wand" userId="de9b44c55c049659" providerId="LiveId" clId="{2AE2E1F9-7570-4251-A772-25690A3C6FC3}" dt="2023-02-02T02:33:12.298" v="343" actId="20577"/>
          <ac:spMkLst>
            <pc:docMk/>
            <pc:sldMk cId="3390601045" sldId="700"/>
            <ac:spMk id="3" creationId="{E4435A1B-2C6B-746C-D63D-F691C940A259}"/>
          </ac:spMkLst>
        </pc:spChg>
        <pc:spChg chg="mod">
          <ac:chgData name="Mitchell Wand" userId="de9b44c55c049659" providerId="LiveId" clId="{2AE2E1F9-7570-4251-A772-25690A3C6FC3}" dt="2023-02-02T02:32:46.454" v="338" actId="255"/>
          <ac:spMkLst>
            <pc:docMk/>
            <pc:sldMk cId="3390601045" sldId="700"/>
            <ac:spMk id="902" creationId="{00000000-0000-0000-0000-000000000000}"/>
          </ac:spMkLst>
        </pc:spChg>
        <pc:spChg chg="mod">
          <ac:chgData name="Mitchell Wand" userId="de9b44c55c049659" providerId="LiveId" clId="{2AE2E1F9-7570-4251-A772-25690A3C6FC3}" dt="2023-02-02T02:30:53.047" v="250" actId="20577"/>
          <ac:spMkLst>
            <pc:docMk/>
            <pc:sldMk cId="3390601045" sldId="700"/>
            <ac:spMk id="903"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DE53FED7-A251-4A96-B57E-6488EAC94422}"/>
    <pc:docChg chg="undo redo custSel addSld delSld modSld sldOrd addSection delSection modSection">
      <pc:chgData name="Mitchell Wand" userId="de9b44c55c049659" providerId="LiveId" clId="{DE53FED7-A251-4A96-B57E-6488EAC94422}" dt="2023-01-31T17:20:12.159" v="13717"/>
      <pc:docMkLst>
        <pc:docMk/>
      </pc:docMkLst>
      <pc:sldChg chg="modSp del">
        <pc:chgData name="Mitchell Wand" userId="de9b44c55c049659" providerId="LiveId" clId="{DE53FED7-A251-4A96-B57E-6488EAC94422}" dt="2023-01-31T01:16:31.734" v="11097" actId="18676"/>
        <pc:sldMkLst>
          <pc:docMk/>
          <pc:sldMk cId="0" sldId="256"/>
        </pc:sldMkLst>
        <pc:spChg chg="mod">
          <ac:chgData name="Mitchell Wand" userId="de9b44c55c049659" providerId="LiveId" clId="{DE53FED7-A251-4A96-B57E-6488EAC94422}" dt="2023-01-29T16:48:01.042" v="7297"/>
          <ac:spMkLst>
            <pc:docMk/>
            <pc:sldMk cId="0" sldId="256"/>
            <ac:spMk id="154" creationId="{00000000-0000-0000-0000-000000000000}"/>
          </ac:spMkLst>
        </pc:spChg>
      </pc:sldChg>
      <pc:sldChg chg="del">
        <pc:chgData name="Mitchell Wand" userId="de9b44c55c049659" providerId="LiveId" clId="{DE53FED7-A251-4A96-B57E-6488EAC94422}" dt="2023-01-31T01:16:31.734" v="11097" actId="18676"/>
        <pc:sldMkLst>
          <pc:docMk/>
          <pc:sldMk cId="0" sldId="257"/>
        </pc:sldMkLst>
      </pc:sldChg>
      <pc:sldChg chg="del">
        <pc:chgData name="Mitchell Wand" userId="de9b44c55c049659" providerId="LiveId" clId="{DE53FED7-A251-4A96-B57E-6488EAC94422}" dt="2023-01-31T01:16:31.734" v="11097" actId="18676"/>
        <pc:sldMkLst>
          <pc:docMk/>
          <pc:sldMk cId="0" sldId="259"/>
        </pc:sldMkLst>
      </pc:sldChg>
      <pc:sldChg chg="del">
        <pc:chgData name="Mitchell Wand" userId="de9b44c55c049659" providerId="LiveId" clId="{DE53FED7-A251-4A96-B57E-6488EAC94422}" dt="2023-01-31T01:16:31.734" v="11097" actId="18676"/>
        <pc:sldMkLst>
          <pc:docMk/>
          <pc:sldMk cId="0" sldId="260"/>
        </pc:sldMkLst>
      </pc:sldChg>
      <pc:sldChg chg="del">
        <pc:chgData name="Mitchell Wand" userId="de9b44c55c049659" providerId="LiveId" clId="{DE53FED7-A251-4A96-B57E-6488EAC94422}" dt="2023-01-31T01:16:31.734" v="11097" actId="18676"/>
        <pc:sldMkLst>
          <pc:docMk/>
          <pc:sldMk cId="0" sldId="261"/>
        </pc:sldMkLst>
      </pc:sldChg>
      <pc:sldChg chg="del">
        <pc:chgData name="Mitchell Wand" userId="de9b44c55c049659" providerId="LiveId" clId="{DE53FED7-A251-4A96-B57E-6488EAC94422}" dt="2023-01-31T01:16:31.734" v="11097" actId="18676"/>
        <pc:sldMkLst>
          <pc:docMk/>
          <pc:sldMk cId="0" sldId="262"/>
        </pc:sldMkLst>
      </pc:sldChg>
      <pc:sldChg chg="del">
        <pc:chgData name="Mitchell Wand" userId="de9b44c55c049659" providerId="LiveId" clId="{DE53FED7-A251-4A96-B57E-6488EAC94422}" dt="2023-01-31T01:16:31.734" v="11097" actId="18676"/>
        <pc:sldMkLst>
          <pc:docMk/>
          <pc:sldMk cId="0" sldId="263"/>
        </pc:sldMkLst>
      </pc:sldChg>
      <pc:sldChg chg="del">
        <pc:chgData name="Mitchell Wand" userId="de9b44c55c049659" providerId="LiveId" clId="{DE53FED7-A251-4A96-B57E-6488EAC94422}" dt="2023-01-31T01:16:31.734" v="11097" actId="18676"/>
        <pc:sldMkLst>
          <pc:docMk/>
          <pc:sldMk cId="0" sldId="264"/>
        </pc:sldMkLst>
      </pc:sldChg>
      <pc:sldChg chg="del">
        <pc:chgData name="Mitchell Wand" userId="de9b44c55c049659" providerId="LiveId" clId="{DE53FED7-A251-4A96-B57E-6488EAC94422}" dt="2023-01-31T01:16:31.734" v="11097" actId="18676"/>
        <pc:sldMkLst>
          <pc:docMk/>
          <pc:sldMk cId="0" sldId="265"/>
        </pc:sldMkLst>
      </pc:sldChg>
      <pc:sldChg chg="del">
        <pc:chgData name="Mitchell Wand" userId="de9b44c55c049659" providerId="LiveId" clId="{DE53FED7-A251-4A96-B57E-6488EAC94422}" dt="2023-01-31T01:16:31.734" v="11097" actId="18676"/>
        <pc:sldMkLst>
          <pc:docMk/>
          <pc:sldMk cId="0" sldId="266"/>
        </pc:sldMkLst>
      </pc:sldChg>
      <pc:sldChg chg="del">
        <pc:chgData name="Mitchell Wand" userId="de9b44c55c049659" providerId="LiveId" clId="{DE53FED7-A251-4A96-B57E-6488EAC94422}" dt="2023-01-31T01:16:31.734" v="11097" actId="18676"/>
        <pc:sldMkLst>
          <pc:docMk/>
          <pc:sldMk cId="0" sldId="267"/>
        </pc:sldMkLst>
      </pc:sldChg>
      <pc:sldChg chg="del">
        <pc:chgData name="Mitchell Wand" userId="de9b44c55c049659" providerId="LiveId" clId="{DE53FED7-A251-4A96-B57E-6488EAC94422}" dt="2023-01-31T01:16:31.734" v="11097" actId="18676"/>
        <pc:sldMkLst>
          <pc:docMk/>
          <pc:sldMk cId="0" sldId="268"/>
        </pc:sldMkLst>
      </pc:sldChg>
      <pc:sldChg chg="del">
        <pc:chgData name="Mitchell Wand" userId="de9b44c55c049659" providerId="LiveId" clId="{DE53FED7-A251-4A96-B57E-6488EAC94422}" dt="2023-01-31T01:16:31.734" v="11097" actId="18676"/>
        <pc:sldMkLst>
          <pc:docMk/>
          <pc:sldMk cId="0" sldId="269"/>
        </pc:sldMkLst>
      </pc:sldChg>
      <pc:sldChg chg="del">
        <pc:chgData name="Mitchell Wand" userId="de9b44c55c049659" providerId="LiveId" clId="{DE53FED7-A251-4A96-B57E-6488EAC94422}" dt="2023-01-31T01:16:31.734" v="11097" actId="18676"/>
        <pc:sldMkLst>
          <pc:docMk/>
          <pc:sldMk cId="0" sldId="270"/>
        </pc:sldMkLst>
      </pc:sldChg>
      <pc:sldChg chg="modSp mod">
        <pc:chgData name="Mitchell Wand" userId="de9b44c55c049659" providerId="LiveId" clId="{DE53FED7-A251-4A96-B57E-6488EAC94422}" dt="2023-01-28T20:34:27.363" v="13" actId="20577"/>
        <pc:sldMkLst>
          <pc:docMk/>
          <pc:sldMk cId="2070542047" sldId="271"/>
        </pc:sldMkLst>
        <pc:spChg chg="mod">
          <ac:chgData name="Mitchell Wand" userId="de9b44c55c049659" providerId="LiveId" clId="{DE53FED7-A251-4A96-B57E-6488EAC94422}" dt="2023-01-28T20:34:27.363" v="13" actId="20577"/>
          <ac:spMkLst>
            <pc:docMk/>
            <pc:sldMk cId="2070542047" sldId="271"/>
            <ac:spMk id="348" creationId="{00000000-0000-0000-0000-000000000000}"/>
          </ac:spMkLst>
        </pc:spChg>
      </pc:sldChg>
      <pc:sldChg chg="delSp modSp mod">
        <pc:chgData name="Mitchell Wand" userId="de9b44c55c049659" providerId="LiveId" clId="{DE53FED7-A251-4A96-B57E-6488EAC94422}" dt="2023-01-28T20:35:32.034" v="17" actId="20577"/>
        <pc:sldMkLst>
          <pc:docMk/>
          <pc:sldMk cId="2757196029" sldId="275"/>
        </pc:sldMkLst>
        <pc:spChg chg="del">
          <ac:chgData name="Mitchell Wand" userId="de9b44c55c049659" providerId="LiveId" clId="{DE53FED7-A251-4A96-B57E-6488EAC94422}" dt="2023-01-28T20:34:54.599" v="14" actId="478"/>
          <ac:spMkLst>
            <pc:docMk/>
            <pc:sldMk cId="2757196029" sldId="275"/>
            <ac:spMk id="5" creationId="{D758B38F-954E-CC48-6A84-DCB0CD279C63}"/>
          </ac:spMkLst>
        </pc:spChg>
        <pc:spChg chg="mod">
          <ac:chgData name="Mitchell Wand" userId="de9b44c55c049659" providerId="LiveId" clId="{DE53FED7-A251-4A96-B57E-6488EAC94422}" dt="2023-01-28T20:35:32.034" v="17" actId="20577"/>
          <ac:spMkLst>
            <pc:docMk/>
            <pc:sldMk cId="2757196029" sldId="275"/>
            <ac:spMk id="388" creationId="{00000000-0000-0000-0000-000000000000}"/>
          </ac:spMkLst>
        </pc:spChg>
      </pc:sldChg>
      <pc:sldChg chg="del">
        <pc:chgData name="Mitchell Wand" userId="de9b44c55c049659" providerId="LiveId" clId="{DE53FED7-A251-4A96-B57E-6488EAC94422}" dt="2023-01-28T21:21:27.051" v="1909" actId="2696"/>
        <pc:sldMkLst>
          <pc:docMk/>
          <pc:sldMk cId="3646951733" sldId="276"/>
        </pc:sldMkLst>
      </pc:sldChg>
      <pc:sldChg chg="addSp delSp modSp mod modNotesTx">
        <pc:chgData name="Mitchell Wand" userId="de9b44c55c049659" providerId="LiveId" clId="{DE53FED7-A251-4A96-B57E-6488EAC94422}" dt="2023-01-28T21:17:55.902" v="1645" actId="20577"/>
        <pc:sldMkLst>
          <pc:docMk/>
          <pc:sldMk cId="3131274967" sldId="277"/>
        </pc:sldMkLst>
        <pc:spChg chg="del">
          <ac:chgData name="Mitchell Wand" userId="de9b44c55c049659" providerId="LiveId" clId="{DE53FED7-A251-4A96-B57E-6488EAC94422}" dt="2023-01-28T20:35:04.347" v="15" actId="478"/>
          <ac:spMkLst>
            <pc:docMk/>
            <pc:sldMk cId="3131274967" sldId="277"/>
            <ac:spMk id="2" creationId="{4C1E39E1-06D0-895B-7582-0ECFB1A210A3}"/>
          </ac:spMkLst>
        </pc:spChg>
        <pc:spChg chg="mod">
          <ac:chgData name="Mitchell Wand" userId="de9b44c55c049659" providerId="LiveId" clId="{DE53FED7-A251-4A96-B57E-6488EAC94422}" dt="2023-01-28T20:54:01.515" v="1065" actId="164"/>
          <ac:spMkLst>
            <pc:docMk/>
            <pc:sldMk cId="3131274967" sldId="277"/>
            <ac:spMk id="405" creationId="{00000000-0000-0000-0000-000000000000}"/>
          </ac:spMkLst>
        </pc:spChg>
        <pc:spChg chg="mod">
          <ac:chgData name="Mitchell Wand" userId="de9b44c55c049659" providerId="LiveId" clId="{DE53FED7-A251-4A96-B57E-6488EAC94422}" dt="2023-01-28T20:54:01.515" v="1065" actId="164"/>
          <ac:spMkLst>
            <pc:docMk/>
            <pc:sldMk cId="3131274967" sldId="277"/>
            <ac:spMk id="406" creationId="{00000000-0000-0000-0000-000000000000}"/>
          </ac:spMkLst>
        </pc:spChg>
        <pc:spChg chg="mod">
          <ac:chgData name="Mitchell Wand" userId="de9b44c55c049659" providerId="LiveId" clId="{DE53FED7-A251-4A96-B57E-6488EAC94422}" dt="2023-01-28T20:54:01.515" v="1065" actId="164"/>
          <ac:spMkLst>
            <pc:docMk/>
            <pc:sldMk cId="3131274967" sldId="277"/>
            <ac:spMk id="407" creationId="{00000000-0000-0000-0000-000000000000}"/>
          </ac:spMkLst>
        </pc:spChg>
        <pc:spChg chg="mod">
          <ac:chgData name="Mitchell Wand" userId="de9b44c55c049659" providerId="LiveId" clId="{DE53FED7-A251-4A96-B57E-6488EAC94422}" dt="2023-01-28T20:54:01.515" v="1065" actId="164"/>
          <ac:spMkLst>
            <pc:docMk/>
            <pc:sldMk cId="3131274967" sldId="277"/>
            <ac:spMk id="408" creationId="{00000000-0000-0000-0000-000000000000}"/>
          </ac:spMkLst>
        </pc:spChg>
        <pc:spChg chg="mod">
          <ac:chgData name="Mitchell Wand" userId="de9b44c55c049659" providerId="LiveId" clId="{DE53FED7-A251-4A96-B57E-6488EAC94422}" dt="2023-01-28T20:54:01.515" v="1065" actId="164"/>
          <ac:spMkLst>
            <pc:docMk/>
            <pc:sldMk cId="3131274967" sldId="277"/>
            <ac:spMk id="409" creationId="{00000000-0000-0000-0000-000000000000}"/>
          </ac:spMkLst>
        </pc:spChg>
        <pc:spChg chg="mod">
          <ac:chgData name="Mitchell Wand" userId="de9b44c55c049659" providerId="LiveId" clId="{DE53FED7-A251-4A96-B57E-6488EAC94422}" dt="2023-01-28T20:54:01.515" v="1065" actId="164"/>
          <ac:spMkLst>
            <pc:docMk/>
            <pc:sldMk cId="3131274967" sldId="277"/>
            <ac:spMk id="410" creationId="{00000000-0000-0000-0000-000000000000}"/>
          </ac:spMkLst>
        </pc:spChg>
        <pc:spChg chg="mod">
          <ac:chgData name="Mitchell Wand" userId="de9b44c55c049659" providerId="LiveId" clId="{DE53FED7-A251-4A96-B57E-6488EAC94422}" dt="2023-01-28T20:54:01.515" v="1065" actId="164"/>
          <ac:spMkLst>
            <pc:docMk/>
            <pc:sldMk cId="3131274967" sldId="277"/>
            <ac:spMk id="411" creationId="{00000000-0000-0000-0000-000000000000}"/>
          </ac:spMkLst>
        </pc:spChg>
        <pc:grpChg chg="add del mod">
          <ac:chgData name="Mitchell Wand" userId="de9b44c55c049659" providerId="LiveId" clId="{DE53FED7-A251-4A96-B57E-6488EAC94422}" dt="2023-01-28T20:54:04.959" v="1066" actId="21"/>
          <ac:grpSpMkLst>
            <pc:docMk/>
            <pc:sldMk cId="3131274967" sldId="277"/>
            <ac:grpSpMk id="3" creationId="{97759CAF-8E34-95C8-E340-DE69FB7ACD9D}"/>
          </ac:grpSpMkLst>
        </pc:grpChg>
      </pc:sldChg>
      <pc:sldChg chg="addSp delSp modSp mod delAnim">
        <pc:chgData name="Mitchell Wand" userId="de9b44c55c049659" providerId="LiveId" clId="{DE53FED7-A251-4A96-B57E-6488EAC94422}" dt="2023-01-28T21:20:24.333" v="1857" actId="478"/>
        <pc:sldMkLst>
          <pc:docMk/>
          <pc:sldMk cId="158519984" sldId="278"/>
        </pc:sldMkLst>
        <pc:spChg chg="add mod">
          <ac:chgData name="Mitchell Wand" userId="de9b44c55c049659" providerId="LiveId" clId="{DE53FED7-A251-4A96-B57E-6488EAC94422}" dt="2023-01-28T21:20:24.333" v="1857" actId="478"/>
          <ac:spMkLst>
            <pc:docMk/>
            <pc:sldMk cId="158519984" sldId="278"/>
            <ac:spMk id="3" creationId="{714BF132-4742-8D08-76A4-CFD0CEAE37C2}"/>
          </ac:spMkLst>
        </pc:spChg>
        <pc:spChg chg="del">
          <ac:chgData name="Mitchell Wand" userId="de9b44c55c049659" providerId="LiveId" clId="{DE53FED7-A251-4A96-B57E-6488EAC94422}" dt="2023-01-28T21:20:24.333" v="1857" actId="478"/>
          <ac:spMkLst>
            <pc:docMk/>
            <pc:sldMk cId="158519984" sldId="278"/>
            <ac:spMk id="417" creationId="{00000000-0000-0000-0000-000000000000}"/>
          </ac:spMkLst>
        </pc:spChg>
        <pc:spChg chg="del">
          <ac:chgData name="Mitchell Wand" userId="de9b44c55c049659" providerId="LiveId" clId="{DE53FED7-A251-4A96-B57E-6488EAC94422}" dt="2023-01-28T21:20:16.262" v="1856" actId="478"/>
          <ac:spMkLst>
            <pc:docMk/>
            <pc:sldMk cId="158519984" sldId="278"/>
            <ac:spMk id="429" creationId="{00000000-0000-0000-0000-000000000000}"/>
          </ac:spMkLst>
        </pc:spChg>
        <pc:spChg chg="del">
          <ac:chgData name="Mitchell Wand" userId="de9b44c55c049659" providerId="LiveId" clId="{DE53FED7-A251-4A96-B57E-6488EAC94422}" dt="2023-01-28T21:20:16.262" v="1856" actId="478"/>
          <ac:spMkLst>
            <pc:docMk/>
            <pc:sldMk cId="158519984" sldId="278"/>
            <ac:spMk id="430" creationId="{00000000-0000-0000-0000-000000000000}"/>
          </ac:spMkLst>
        </pc:spChg>
        <pc:spChg chg="del">
          <ac:chgData name="Mitchell Wand" userId="de9b44c55c049659" providerId="LiveId" clId="{DE53FED7-A251-4A96-B57E-6488EAC94422}" dt="2023-01-28T21:20:16.262" v="1856" actId="478"/>
          <ac:spMkLst>
            <pc:docMk/>
            <pc:sldMk cId="158519984" sldId="278"/>
            <ac:spMk id="431" creationId="{00000000-0000-0000-0000-000000000000}"/>
          </ac:spMkLst>
        </pc:spChg>
        <pc:spChg chg="del">
          <ac:chgData name="Mitchell Wand" userId="de9b44c55c049659" providerId="LiveId" clId="{DE53FED7-A251-4A96-B57E-6488EAC94422}" dt="2023-01-28T21:20:16.262" v="1856" actId="478"/>
          <ac:spMkLst>
            <pc:docMk/>
            <pc:sldMk cId="158519984" sldId="278"/>
            <ac:spMk id="432" creationId="{00000000-0000-0000-0000-000000000000}"/>
          </ac:spMkLst>
        </pc:spChg>
        <pc:spChg chg="del">
          <ac:chgData name="Mitchell Wand" userId="de9b44c55c049659" providerId="LiveId" clId="{DE53FED7-A251-4A96-B57E-6488EAC94422}" dt="2023-01-28T21:20:16.262" v="1856" actId="478"/>
          <ac:spMkLst>
            <pc:docMk/>
            <pc:sldMk cId="158519984" sldId="278"/>
            <ac:spMk id="433" creationId="{00000000-0000-0000-0000-000000000000}"/>
          </ac:spMkLst>
        </pc:spChg>
        <pc:spChg chg="del">
          <ac:chgData name="Mitchell Wand" userId="de9b44c55c049659" providerId="LiveId" clId="{DE53FED7-A251-4A96-B57E-6488EAC94422}" dt="2023-01-28T21:20:16.262" v="1856" actId="478"/>
          <ac:spMkLst>
            <pc:docMk/>
            <pc:sldMk cId="158519984" sldId="278"/>
            <ac:spMk id="434" creationId="{00000000-0000-0000-0000-000000000000}"/>
          </ac:spMkLst>
        </pc:spChg>
        <pc:spChg chg="del">
          <ac:chgData name="Mitchell Wand" userId="de9b44c55c049659" providerId="LiveId" clId="{DE53FED7-A251-4A96-B57E-6488EAC94422}" dt="2023-01-28T21:20:16.262" v="1856" actId="478"/>
          <ac:spMkLst>
            <pc:docMk/>
            <pc:sldMk cId="158519984" sldId="278"/>
            <ac:spMk id="435" creationId="{00000000-0000-0000-0000-000000000000}"/>
          </ac:spMkLst>
        </pc:spChg>
        <pc:spChg chg="del">
          <ac:chgData name="Mitchell Wand" userId="de9b44c55c049659" providerId="LiveId" clId="{DE53FED7-A251-4A96-B57E-6488EAC94422}" dt="2023-01-28T21:20:16.262" v="1856" actId="478"/>
          <ac:spMkLst>
            <pc:docMk/>
            <pc:sldMk cId="158519984" sldId="278"/>
            <ac:spMk id="436" creationId="{00000000-0000-0000-0000-000000000000}"/>
          </ac:spMkLst>
        </pc:spChg>
        <pc:spChg chg="del">
          <ac:chgData name="Mitchell Wand" userId="de9b44c55c049659" providerId="LiveId" clId="{DE53FED7-A251-4A96-B57E-6488EAC94422}" dt="2023-01-28T21:20:16.262" v="1856" actId="478"/>
          <ac:spMkLst>
            <pc:docMk/>
            <pc:sldMk cId="158519984" sldId="278"/>
            <ac:spMk id="437" creationId="{00000000-0000-0000-0000-000000000000}"/>
          </ac:spMkLst>
        </pc:spChg>
        <pc:spChg chg="del">
          <ac:chgData name="Mitchell Wand" userId="de9b44c55c049659" providerId="LiveId" clId="{DE53FED7-A251-4A96-B57E-6488EAC94422}" dt="2023-01-28T21:20:16.262" v="1856" actId="478"/>
          <ac:spMkLst>
            <pc:docMk/>
            <pc:sldMk cId="158519984" sldId="278"/>
            <ac:spMk id="438" creationId="{00000000-0000-0000-0000-000000000000}"/>
          </ac:spMkLst>
        </pc:spChg>
        <pc:spChg chg="del">
          <ac:chgData name="Mitchell Wand" userId="de9b44c55c049659" providerId="LiveId" clId="{DE53FED7-A251-4A96-B57E-6488EAC94422}" dt="2023-01-28T21:20:16.262" v="1856" actId="478"/>
          <ac:spMkLst>
            <pc:docMk/>
            <pc:sldMk cId="158519984" sldId="278"/>
            <ac:spMk id="439" creationId="{00000000-0000-0000-0000-000000000000}"/>
          </ac:spMkLst>
        </pc:spChg>
        <pc:spChg chg="del">
          <ac:chgData name="Mitchell Wand" userId="de9b44c55c049659" providerId="LiveId" clId="{DE53FED7-A251-4A96-B57E-6488EAC94422}" dt="2023-01-28T21:20:16.262" v="1856" actId="478"/>
          <ac:spMkLst>
            <pc:docMk/>
            <pc:sldMk cId="158519984" sldId="278"/>
            <ac:spMk id="440" creationId="{00000000-0000-0000-0000-000000000000}"/>
          </ac:spMkLst>
        </pc:spChg>
        <pc:spChg chg="del">
          <ac:chgData name="Mitchell Wand" userId="de9b44c55c049659" providerId="LiveId" clId="{DE53FED7-A251-4A96-B57E-6488EAC94422}" dt="2023-01-28T21:20:16.262" v="1856" actId="478"/>
          <ac:spMkLst>
            <pc:docMk/>
            <pc:sldMk cId="158519984" sldId="278"/>
            <ac:spMk id="441" creationId="{00000000-0000-0000-0000-000000000000}"/>
          </ac:spMkLst>
        </pc:spChg>
        <pc:spChg chg="del">
          <ac:chgData name="Mitchell Wand" userId="de9b44c55c049659" providerId="LiveId" clId="{DE53FED7-A251-4A96-B57E-6488EAC94422}" dt="2023-01-28T21:20:16.262" v="1856" actId="478"/>
          <ac:spMkLst>
            <pc:docMk/>
            <pc:sldMk cId="158519984" sldId="278"/>
            <ac:spMk id="442" creationId="{00000000-0000-0000-0000-000000000000}"/>
          </ac:spMkLst>
        </pc:spChg>
        <pc:grpChg chg="del">
          <ac:chgData name="Mitchell Wand" userId="de9b44c55c049659" providerId="LiveId" clId="{DE53FED7-A251-4A96-B57E-6488EAC94422}" dt="2023-01-28T21:20:06.585" v="1855" actId="478"/>
          <ac:grpSpMkLst>
            <pc:docMk/>
            <pc:sldMk cId="158519984" sldId="278"/>
            <ac:grpSpMk id="428" creationId="{00000000-0000-0000-0000-000000000000}"/>
          </ac:grpSpMkLst>
        </pc:grpChg>
      </pc:sldChg>
      <pc:sldChg chg="modSp mod">
        <pc:chgData name="Mitchell Wand" userId="de9b44c55c049659" providerId="LiveId" clId="{DE53FED7-A251-4A96-B57E-6488EAC94422}" dt="2023-01-31T12:57:06.110" v="12517" actId="108"/>
        <pc:sldMkLst>
          <pc:docMk/>
          <pc:sldMk cId="1126618356" sldId="280"/>
        </pc:sldMkLst>
        <pc:spChg chg="mod">
          <ac:chgData name="Mitchell Wand" userId="de9b44c55c049659" providerId="LiveId" clId="{DE53FED7-A251-4A96-B57E-6488EAC94422}" dt="2023-01-31T12:57:06.110" v="12517" actId="108"/>
          <ac:spMkLst>
            <pc:docMk/>
            <pc:sldMk cId="1126618356" sldId="280"/>
            <ac:spMk id="451" creationId="{00000000-0000-0000-0000-000000000000}"/>
          </ac:spMkLst>
        </pc:spChg>
      </pc:sldChg>
      <pc:sldChg chg="del">
        <pc:chgData name="Mitchell Wand" userId="de9b44c55c049659" providerId="LiveId" clId="{DE53FED7-A251-4A96-B57E-6488EAC94422}" dt="2023-01-31T01:16:31.734" v="11097" actId="18676"/>
        <pc:sldMkLst>
          <pc:docMk/>
          <pc:sldMk cId="0" sldId="282"/>
        </pc:sldMkLst>
      </pc:sldChg>
      <pc:sldChg chg="del">
        <pc:chgData name="Mitchell Wand" userId="de9b44c55c049659" providerId="LiveId" clId="{DE53FED7-A251-4A96-B57E-6488EAC94422}" dt="2023-01-31T01:16:31.734" v="11097" actId="18676"/>
        <pc:sldMkLst>
          <pc:docMk/>
          <pc:sldMk cId="0" sldId="283"/>
        </pc:sldMkLst>
      </pc:sldChg>
      <pc:sldChg chg="del">
        <pc:chgData name="Mitchell Wand" userId="de9b44c55c049659" providerId="LiveId" clId="{DE53FED7-A251-4A96-B57E-6488EAC94422}" dt="2023-01-31T01:16:31.734" v="11097" actId="18676"/>
        <pc:sldMkLst>
          <pc:docMk/>
          <pc:sldMk cId="0" sldId="284"/>
        </pc:sldMkLst>
      </pc:sldChg>
      <pc:sldChg chg="del">
        <pc:chgData name="Mitchell Wand" userId="de9b44c55c049659" providerId="LiveId" clId="{DE53FED7-A251-4A96-B57E-6488EAC94422}" dt="2023-01-31T01:16:31.734" v="11097" actId="18676"/>
        <pc:sldMkLst>
          <pc:docMk/>
          <pc:sldMk cId="0" sldId="285"/>
        </pc:sldMkLst>
      </pc:sldChg>
      <pc:sldChg chg="del">
        <pc:chgData name="Mitchell Wand" userId="de9b44c55c049659" providerId="LiveId" clId="{DE53FED7-A251-4A96-B57E-6488EAC94422}" dt="2023-01-31T01:16:31.734" v="11097" actId="18676"/>
        <pc:sldMkLst>
          <pc:docMk/>
          <pc:sldMk cId="0" sldId="286"/>
        </pc:sldMkLst>
      </pc:sldChg>
      <pc:sldChg chg="del">
        <pc:chgData name="Mitchell Wand" userId="de9b44c55c049659" providerId="LiveId" clId="{DE53FED7-A251-4A96-B57E-6488EAC94422}" dt="2023-01-31T01:16:31.734" v="11097" actId="18676"/>
        <pc:sldMkLst>
          <pc:docMk/>
          <pc:sldMk cId="0" sldId="287"/>
        </pc:sldMkLst>
      </pc:sldChg>
      <pc:sldChg chg="del">
        <pc:chgData name="Mitchell Wand" userId="de9b44c55c049659" providerId="LiveId" clId="{DE53FED7-A251-4A96-B57E-6488EAC94422}" dt="2023-01-31T01:16:31.734" v="11097" actId="18676"/>
        <pc:sldMkLst>
          <pc:docMk/>
          <pc:sldMk cId="0" sldId="288"/>
        </pc:sldMkLst>
      </pc:sldChg>
      <pc:sldChg chg="del">
        <pc:chgData name="Mitchell Wand" userId="de9b44c55c049659" providerId="LiveId" clId="{DE53FED7-A251-4A96-B57E-6488EAC94422}" dt="2023-01-31T01:16:31.734" v="11097" actId="18676"/>
        <pc:sldMkLst>
          <pc:docMk/>
          <pc:sldMk cId="0" sldId="289"/>
        </pc:sldMkLst>
      </pc:sldChg>
      <pc:sldChg chg="del">
        <pc:chgData name="Mitchell Wand" userId="de9b44c55c049659" providerId="LiveId" clId="{DE53FED7-A251-4A96-B57E-6488EAC94422}" dt="2023-01-31T01:16:31.734" v="11097" actId="18676"/>
        <pc:sldMkLst>
          <pc:docMk/>
          <pc:sldMk cId="0" sldId="290"/>
        </pc:sldMkLst>
      </pc:sldChg>
      <pc:sldChg chg="del">
        <pc:chgData name="Mitchell Wand" userId="de9b44c55c049659" providerId="LiveId" clId="{DE53FED7-A251-4A96-B57E-6488EAC94422}" dt="2023-01-31T01:16:31.734" v="11097" actId="18676"/>
        <pc:sldMkLst>
          <pc:docMk/>
          <pc:sldMk cId="0" sldId="291"/>
        </pc:sldMkLst>
      </pc:sldChg>
      <pc:sldChg chg="del">
        <pc:chgData name="Mitchell Wand" userId="de9b44c55c049659" providerId="LiveId" clId="{DE53FED7-A251-4A96-B57E-6488EAC94422}" dt="2023-01-31T01:16:31.734" v="11097" actId="18676"/>
        <pc:sldMkLst>
          <pc:docMk/>
          <pc:sldMk cId="0" sldId="292"/>
        </pc:sldMkLst>
      </pc:sldChg>
      <pc:sldChg chg="del">
        <pc:chgData name="Mitchell Wand" userId="de9b44c55c049659" providerId="LiveId" clId="{DE53FED7-A251-4A96-B57E-6488EAC94422}" dt="2023-01-31T01:16:31.734" v="11097" actId="18676"/>
        <pc:sldMkLst>
          <pc:docMk/>
          <pc:sldMk cId="0" sldId="293"/>
        </pc:sldMkLst>
      </pc:sldChg>
      <pc:sldChg chg="del">
        <pc:chgData name="Mitchell Wand" userId="de9b44c55c049659" providerId="LiveId" clId="{DE53FED7-A251-4A96-B57E-6488EAC94422}" dt="2023-01-31T01:16:31.734" v="11097" actId="18676"/>
        <pc:sldMkLst>
          <pc:docMk/>
          <pc:sldMk cId="0" sldId="294"/>
        </pc:sldMkLst>
      </pc:sldChg>
      <pc:sldChg chg="del">
        <pc:chgData name="Mitchell Wand" userId="de9b44c55c049659" providerId="LiveId" clId="{DE53FED7-A251-4A96-B57E-6488EAC94422}" dt="2023-01-31T01:16:31.734" v="11097" actId="18676"/>
        <pc:sldMkLst>
          <pc:docMk/>
          <pc:sldMk cId="0" sldId="295"/>
        </pc:sldMkLst>
      </pc:sldChg>
      <pc:sldChg chg="del">
        <pc:chgData name="Mitchell Wand" userId="de9b44c55c049659" providerId="LiveId" clId="{DE53FED7-A251-4A96-B57E-6488EAC94422}" dt="2023-01-31T01:16:31.734" v="11097" actId="18676"/>
        <pc:sldMkLst>
          <pc:docMk/>
          <pc:sldMk cId="0" sldId="296"/>
        </pc:sldMkLst>
      </pc:sldChg>
      <pc:sldChg chg="del">
        <pc:chgData name="Mitchell Wand" userId="de9b44c55c049659" providerId="LiveId" clId="{DE53FED7-A251-4A96-B57E-6488EAC94422}" dt="2023-01-31T01:16:31.734" v="11097" actId="18676"/>
        <pc:sldMkLst>
          <pc:docMk/>
          <pc:sldMk cId="0" sldId="297"/>
        </pc:sldMkLst>
      </pc:sldChg>
      <pc:sldChg chg="del">
        <pc:chgData name="Mitchell Wand" userId="de9b44c55c049659" providerId="LiveId" clId="{DE53FED7-A251-4A96-B57E-6488EAC94422}" dt="2023-01-31T01:16:31.734" v="11097" actId="18676"/>
        <pc:sldMkLst>
          <pc:docMk/>
          <pc:sldMk cId="0" sldId="298"/>
        </pc:sldMkLst>
      </pc:sldChg>
      <pc:sldChg chg="del">
        <pc:chgData name="Mitchell Wand" userId="de9b44c55c049659" providerId="LiveId" clId="{DE53FED7-A251-4A96-B57E-6488EAC94422}" dt="2023-01-31T01:16:31.734" v="11097" actId="18676"/>
        <pc:sldMkLst>
          <pc:docMk/>
          <pc:sldMk cId="0" sldId="299"/>
        </pc:sldMkLst>
      </pc:sldChg>
      <pc:sldChg chg="del">
        <pc:chgData name="Mitchell Wand" userId="de9b44c55c049659" providerId="LiveId" clId="{DE53FED7-A251-4A96-B57E-6488EAC94422}" dt="2023-01-31T01:16:31.734" v="11097" actId="18676"/>
        <pc:sldMkLst>
          <pc:docMk/>
          <pc:sldMk cId="0" sldId="300"/>
        </pc:sldMkLst>
      </pc:sldChg>
      <pc:sldChg chg="del">
        <pc:chgData name="Mitchell Wand" userId="de9b44c55c049659" providerId="LiveId" clId="{DE53FED7-A251-4A96-B57E-6488EAC94422}" dt="2023-01-31T01:16:31.734" v="11097" actId="18676"/>
        <pc:sldMkLst>
          <pc:docMk/>
          <pc:sldMk cId="0" sldId="301"/>
        </pc:sldMkLst>
      </pc:sldChg>
      <pc:sldChg chg="del">
        <pc:chgData name="Mitchell Wand" userId="de9b44c55c049659" providerId="LiveId" clId="{DE53FED7-A251-4A96-B57E-6488EAC94422}" dt="2023-01-31T01:16:31.734" v="11097" actId="18676"/>
        <pc:sldMkLst>
          <pc:docMk/>
          <pc:sldMk cId="0" sldId="302"/>
        </pc:sldMkLst>
      </pc:sldChg>
      <pc:sldChg chg="del">
        <pc:chgData name="Mitchell Wand" userId="de9b44c55c049659" providerId="LiveId" clId="{DE53FED7-A251-4A96-B57E-6488EAC94422}" dt="2023-01-31T01:16:31.734" v="11097" actId="18676"/>
        <pc:sldMkLst>
          <pc:docMk/>
          <pc:sldMk cId="0" sldId="303"/>
        </pc:sldMkLst>
      </pc:sldChg>
      <pc:sldChg chg="del">
        <pc:chgData name="Mitchell Wand" userId="de9b44c55c049659" providerId="LiveId" clId="{DE53FED7-A251-4A96-B57E-6488EAC94422}" dt="2023-01-31T01:16:31.734" v="11097" actId="18676"/>
        <pc:sldMkLst>
          <pc:docMk/>
          <pc:sldMk cId="0" sldId="304"/>
        </pc:sldMkLst>
      </pc:sldChg>
      <pc:sldChg chg="del">
        <pc:chgData name="Mitchell Wand" userId="de9b44c55c049659" providerId="LiveId" clId="{DE53FED7-A251-4A96-B57E-6488EAC94422}" dt="2023-01-31T01:16:31.734" v="11097" actId="18676"/>
        <pc:sldMkLst>
          <pc:docMk/>
          <pc:sldMk cId="0" sldId="305"/>
        </pc:sldMkLst>
      </pc:sldChg>
      <pc:sldChg chg="del">
        <pc:chgData name="Mitchell Wand" userId="de9b44c55c049659" providerId="LiveId" clId="{DE53FED7-A251-4A96-B57E-6488EAC94422}" dt="2023-01-31T01:16:31.734" v="11097" actId="18676"/>
        <pc:sldMkLst>
          <pc:docMk/>
          <pc:sldMk cId="0" sldId="306"/>
        </pc:sldMkLst>
      </pc:sldChg>
      <pc:sldChg chg="modSp del">
        <pc:chgData name="Mitchell Wand" userId="de9b44c55c049659" providerId="LiveId" clId="{DE53FED7-A251-4A96-B57E-6488EAC94422}" dt="2023-01-31T01:17:03.861" v="11099" actId="18676"/>
        <pc:sldMkLst>
          <pc:docMk/>
          <pc:sldMk cId="3025610200" sldId="485"/>
        </pc:sldMkLst>
        <pc:spChg chg="mod">
          <ac:chgData name="Mitchell Wand" userId="de9b44c55c049659" providerId="LiveId" clId="{DE53FED7-A251-4A96-B57E-6488EAC94422}" dt="2023-01-29T16:48:01.042" v="7297"/>
          <ac:spMkLst>
            <pc:docMk/>
            <pc:sldMk cId="3025610200" sldId="485"/>
            <ac:spMk id="3" creationId="{3B7BC06A-54D1-4D10-B536-9DF33B2C3997}"/>
          </ac:spMkLst>
        </pc:spChg>
      </pc:sldChg>
      <pc:sldChg chg="del">
        <pc:chgData name="Mitchell Wand" userId="de9b44c55c049659" providerId="LiveId" clId="{DE53FED7-A251-4A96-B57E-6488EAC94422}" dt="2023-01-31T01:17:03.861" v="11099" actId="18676"/>
        <pc:sldMkLst>
          <pc:docMk/>
          <pc:sldMk cId="2314319587" sldId="556"/>
        </pc:sldMkLst>
      </pc:sldChg>
      <pc:sldChg chg="modSp del">
        <pc:chgData name="Mitchell Wand" userId="de9b44c55c049659" providerId="LiveId" clId="{DE53FED7-A251-4A96-B57E-6488EAC94422}" dt="2023-01-31T01:16:41.483" v="11098" actId="18676"/>
        <pc:sldMkLst>
          <pc:docMk/>
          <pc:sldMk cId="0" sldId="557"/>
        </pc:sldMkLst>
        <pc:spChg chg="mod">
          <ac:chgData name="Mitchell Wand" userId="de9b44c55c049659" providerId="LiveId" clId="{DE53FED7-A251-4A96-B57E-6488EAC94422}" dt="2023-01-29T16:48:01.042" v="7297"/>
          <ac:spMkLst>
            <pc:docMk/>
            <pc:sldMk cId="0" sldId="557"/>
            <ac:spMk id="185" creationId="{00000000-0000-0000-0000-000000000000}"/>
          </ac:spMkLst>
        </pc:spChg>
      </pc:sldChg>
      <pc:sldChg chg="modSp mod chgLayout">
        <pc:chgData name="Mitchell Wand" userId="de9b44c55c049659" providerId="LiveId" clId="{DE53FED7-A251-4A96-B57E-6488EAC94422}" dt="2023-01-29T16:47:12.538" v="7285"/>
        <pc:sldMkLst>
          <pc:docMk/>
          <pc:sldMk cId="351076186" sldId="558"/>
        </pc:sldMkLst>
        <pc:spChg chg="mod ord">
          <ac:chgData name="Mitchell Wand" userId="de9b44c55c049659" providerId="LiveId" clId="{DE53FED7-A251-4A96-B57E-6488EAC94422}" dt="2023-01-28T22:12:10.641" v="3712" actId="108"/>
          <ac:spMkLst>
            <pc:docMk/>
            <pc:sldMk cId="351076186" sldId="558"/>
            <ac:spMk id="189" creationId="{00000000-0000-0000-0000-000000000000}"/>
          </ac:spMkLst>
        </pc:spChg>
        <pc:spChg chg="mod ord">
          <ac:chgData name="Mitchell Wand" userId="de9b44c55c049659" providerId="LiveId" clId="{DE53FED7-A251-4A96-B57E-6488EAC94422}" dt="2023-01-29T16:47:12.538" v="7285"/>
          <ac:spMkLst>
            <pc:docMk/>
            <pc:sldMk cId="351076186" sldId="558"/>
            <ac:spMk id="190" creationId="{00000000-0000-0000-0000-000000000000}"/>
          </ac:spMkLst>
        </pc:spChg>
      </pc:sldChg>
      <pc:sldChg chg="modNotesTx">
        <pc:chgData name="Mitchell Wand" userId="de9b44c55c049659" providerId="LiveId" clId="{DE53FED7-A251-4A96-B57E-6488EAC94422}" dt="2023-01-28T21:57:14.801" v="3370" actId="20577"/>
        <pc:sldMkLst>
          <pc:docMk/>
          <pc:sldMk cId="829040657" sldId="559"/>
        </pc:sldMkLst>
      </pc:sldChg>
      <pc:sldChg chg="del modNotesTx">
        <pc:chgData name="Mitchell Wand" userId="de9b44c55c049659" providerId="LiveId" clId="{DE53FED7-A251-4A96-B57E-6488EAC94422}" dt="2023-01-28T22:01:28.285" v="3426" actId="47"/>
        <pc:sldMkLst>
          <pc:docMk/>
          <pc:sldMk cId="795955492" sldId="560"/>
        </pc:sldMkLst>
      </pc:sldChg>
      <pc:sldChg chg="del">
        <pc:chgData name="Mitchell Wand" userId="de9b44c55c049659" providerId="LiveId" clId="{DE53FED7-A251-4A96-B57E-6488EAC94422}" dt="2023-01-28T22:07:09.464" v="3511" actId="47"/>
        <pc:sldMkLst>
          <pc:docMk/>
          <pc:sldMk cId="1631643488" sldId="561"/>
        </pc:sldMkLst>
      </pc:sldChg>
      <pc:sldChg chg="modSp mod modNotesTx">
        <pc:chgData name="Mitchell Wand" userId="de9b44c55c049659" providerId="LiveId" clId="{DE53FED7-A251-4A96-B57E-6488EAC94422}" dt="2023-01-28T22:14:15.858" v="3926" actId="20577"/>
        <pc:sldMkLst>
          <pc:docMk/>
          <pc:sldMk cId="1512902528" sldId="562"/>
        </pc:sldMkLst>
        <pc:spChg chg="mod">
          <ac:chgData name="Mitchell Wand" userId="de9b44c55c049659" providerId="LiveId" clId="{DE53FED7-A251-4A96-B57E-6488EAC94422}" dt="2023-01-28T22:12:27.208" v="3715" actId="20577"/>
          <ac:spMkLst>
            <pc:docMk/>
            <pc:sldMk cId="1512902528" sldId="562"/>
            <ac:spMk id="297" creationId="{00000000-0000-0000-0000-000000000000}"/>
          </ac:spMkLst>
        </pc:spChg>
      </pc:sldChg>
      <pc:sldChg chg="del">
        <pc:chgData name="Mitchell Wand" userId="de9b44c55c049659" providerId="LiveId" clId="{DE53FED7-A251-4A96-B57E-6488EAC94422}" dt="2023-01-31T01:16:41.483" v="11098" actId="18676"/>
        <pc:sldMkLst>
          <pc:docMk/>
          <pc:sldMk cId="200152936" sldId="563"/>
        </pc:sldMkLst>
      </pc:sldChg>
      <pc:sldChg chg="del">
        <pc:chgData name="Mitchell Wand" userId="de9b44c55c049659" providerId="LiveId" clId="{DE53FED7-A251-4A96-B57E-6488EAC94422}" dt="2023-01-31T01:16:41.483" v="11098" actId="18676"/>
        <pc:sldMkLst>
          <pc:docMk/>
          <pc:sldMk cId="726895629" sldId="564"/>
        </pc:sldMkLst>
      </pc:sldChg>
      <pc:sldChg chg="modNotesTx">
        <pc:chgData name="Mitchell Wand" userId="de9b44c55c049659" providerId="LiveId" clId="{DE53FED7-A251-4A96-B57E-6488EAC94422}" dt="2023-01-28T22:16:47.838" v="4020" actId="20577"/>
        <pc:sldMkLst>
          <pc:docMk/>
          <pc:sldMk cId="889119413" sldId="565"/>
        </pc:sldMkLst>
      </pc:sldChg>
      <pc:sldChg chg="modSp mod modNotesTx">
        <pc:chgData name="Mitchell Wand" userId="de9b44c55c049659" providerId="LiveId" clId="{DE53FED7-A251-4A96-B57E-6488EAC94422}" dt="2023-01-31T13:03:58.499" v="12711" actId="20577"/>
        <pc:sldMkLst>
          <pc:docMk/>
          <pc:sldMk cId="921224079" sldId="567"/>
        </pc:sldMkLst>
        <pc:spChg chg="mod">
          <ac:chgData name="Mitchell Wand" userId="de9b44c55c049659" providerId="LiveId" clId="{DE53FED7-A251-4A96-B57E-6488EAC94422}" dt="2023-01-31T13:03:58.499" v="12711" actId="20577"/>
          <ac:spMkLst>
            <pc:docMk/>
            <pc:sldMk cId="921224079" sldId="567"/>
            <ac:spMk id="343" creationId="{00000000-0000-0000-0000-000000000000}"/>
          </ac:spMkLst>
        </pc:spChg>
        <pc:spChg chg="mod">
          <ac:chgData name="Mitchell Wand" userId="de9b44c55c049659" providerId="LiveId" clId="{DE53FED7-A251-4A96-B57E-6488EAC94422}" dt="2023-01-29T16:02:44.803" v="4974" actId="14100"/>
          <ac:spMkLst>
            <pc:docMk/>
            <pc:sldMk cId="921224079" sldId="567"/>
            <ac:spMk id="345" creationId="{00000000-0000-0000-0000-000000000000}"/>
          </ac:spMkLst>
        </pc:spChg>
        <pc:picChg chg="mod">
          <ac:chgData name="Mitchell Wand" userId="de9b44c55c049659" providerId="LiveId" clId="{DE53FED7-A251-4A96-B57E-6488EAC94422}" dt="2023-01-29T16:02:37.668" v="4973" actId="1076"/>
          <ac:picMkLst>
            <pc:docMk/>
            <pc:sldMk cId="921224079" sldId="567"/>
            <ac:picMk id="346" creationId="{00000000-0000-0000-0000-000000000000}"/>
          </ac:picMkLst>
        </pc:picChg>
      </pc:sldChg>
      <pc:sldChg chg="del">
        <pc:chgData name="Mitchell Wand" userId="de9b44c55c049659" providerId="LiveId" clId="{DE53FED7-A251-4A96-B57E-6488EAC94422}" dt="2023-01-31T01:16:41.483" v="11098" actId="18676"/>
        <pc:sldMkLst>
          <pc:docMk/>
          <pc:sldMk cId="1020809952" sldId="568"/>
        </pc:sldMkLst>
      </pc:sldChg>
      <pc:sldChg chg="del">
        <pc:chgData name="Mitchell Wand" userId="de9b44c55c049659" providerId="LiveId" clId="{DE53FED7-A251-4A96-B57E-6488EAC94422}" dt="2023-01-31T01:16:41.483" v="11098" actId="18676"/>
        <pc:sldMkLst>
          <pc:docMk/>
          <pc:sldMk cId="2048515944" sldId="569"/>
        </pc:sldMkLst>
      </pc:sldChg>
      <pc:sldChg chg="modNotesTx">
        <pc:chgData name="Mitchell Wand" userId="de9b44c55c049659" providerId="LiveId" clId="{DE53FED7-A251-4A96-B57E-6488EAC94422}" dt="2023-01-29T16:08:49.273" v="5663" actId="20577"/>
        <pc:sldMkLst>
          <pc:docMk/>
          <pc:sldMk cId="3950482360" sldId="570"/>
        </pc:sldMkLst>
      </pc:sldChg>
      <pc:sldChg chg="del">
        <pc:chgData name="Mitchell Wand" userId="de9b44c55c049659" providerId="LiveId" clId="{DE53FED7-A251-4A96-B57E-6488EAC94422}" dt="2023-01-29T16:25:34.637" v="5919" actId="2696"/>
        <pc:sldMkLst>
          <pc:docMk/>
          <pc:sldMk cId="2778622468" sldId="572"/>
        </pc:sldMkLst>
      </pc:sldChg>
      <pc:sldChg chg="del">
        <pc:chgData name="Mitchell Wand" userId="de9b44c55c049659" providerId="LiveId" clId="{DE53FED7-A251-4A96-B57E-6488EAC94422}" dt="2023-01-31T01:16:41.483" v="11098" actId="18676"/>
        <pc:sldMkLst>
          <pc:docMk/>
          <pc:sldMk cId="2537018364" sldId="573"/>
        </pc:sldMkLst>
      </pc:sldChg>
      <pc:sldChg chg="del">
        <pc:chgData name="Mitchell Wand" userId="de9b44c55c049659" providerId="LiveId" clId="{DE53FED7-A251-4A96-B57E-6488EAC94422}" dt="2023-01-31T01:16:41.483" v="11098" actId="18676"/>
        <pc:sldMkLst>
          <pc:docMk/>
          <pc:sldMk cId="1101531505" sldId="574"/>
        </pc:sldMkLst>
      </pc:sldChg>
      <pc:sldChg chg="del">
        <pc:chgData name="Mitchell Wand" userId="de9b44c55c049659" providerId="LiveId" clId="{DE53FED7-A251-4A96-B57E-6488EAC94422}" dt="2023-01-31T01:16:41.483" v="11098" actId="18676"/>
        <pc:sldMkLst>
          <pc:docMk/>
          <pc:sldMk cId="951360341" sldId="575"/>
        </pc:sldMkLst>
      </pc:sldChg>
      <pc:sldChg chg="del ord">
        <pc:chgData name="Mitchell Wand" userId="de9b44c55c049659" providerId="LiveId" clId="{DE53FED7-A251-4A96-B57E-6488EAC94422}" dt="2023-01-29T16:28:10.396" v="5984" actId="2696"/>
        <pc:sldMkLst>
          <pc:docMk/>
          <pc:sldMk cId="1205215432" sldId="576"/>
        </pc:sldMkLst>
      </pc:sldChg>
      <pc:sldChg chg="delSp modSp mod modNotesTx">
        <pc:chgData name="Mitchell Wand" userId="de9b44c55c049659" providerId="LiveId" clId="{DE53FED7-A251-4A96-B57E-6488EAC94422}" dt="2023-01-29T16:27:08.373" v="5981" actId="6549"/>
        <pc:sldMkLst>
          <pc:docMk/>
          <pc:sldMk cId="2024362867" sldId="577"/>
        </pc:sldMkLst>
        <pc:spChg chg="del">
          <ac:chgData name="Mitchell Wand" userId="de9b44c55c049659" providerId="LiveId" clId="{DE53FED7-A251-4A96-B57E-6488EAC94422}" dt="2023-01-29T16:26:03.656" v="5922" actId="478"/>
          <ac:spMkLst>
            <pc:docMk/>
            <pc:sldMk cId="2024362867" sldId="577"/>
            <ac:spMk id="2" creationId="{00198FAB-5AFB-8BDF-FEA8-EDAA585AA6EB}"/>
          </ac:spMkLst>
        </pc:spChg>
        <pc:spChg chg="mod">
          <ac:chgData name="Mitchell Wand" userId="de9b44c55c049659" providerId="LiveId" clId="{DE53FED7-A251-4A96-B57E-6488EAC94422}" dt="2023-01-29T16:26:56.211" v="5980" actId="20577"/>
          <ac:spMkLst>
            <pc:docMk/>
            <pc:sldMk cId="2024362867" sldId="577"/>
            <ac:spMk id="628" creationId="{00000000-0000-0000-0000-000000000000}"/>
          </ac:spMkLst>
        </pc:spChg>
      </pc:sldChg>
      <pc:sldChg chg="modNotesTx">
        <pc:chgData name="Mitchell Wand" userId="de9b44c55c049659" providerId="LiveId" clId="{DE53FED7-A251-4A96-B57E-6488EAC94422}" dt="2023-01-29T16:27:37.334" v="5983" actId="20577"/>
        <pc:sldMkLst>
          <pc:docMk/>
          <pc:sldMk cId="177380639" sldId="578"/>
        </pc:sldMkLst>
      </pc:sldChg>
      <pc:sldChg chg="modSp mod modNotesTx">
        <pc:chgData name="Mitchell Wand" userId="de9b44c55c049659" providerId="LiveId" clId="{DE53FED7-A251-4A96-B57E-6488EAC94422}" dt="2023-01-29T16:43:18.900" v="7052" actId="20577"/>
        <pc:sldMkLst>
          <pc:docMk/>
          <pc:sldMk cId="475403491" sldId="579"/>
        </pc:sldMkLst>
        <pc:spChg chg="mod">
          <ac:chgData name="Mitchell Wand" userId="de9b44c55c049659" providerId="LiveId" clId="{DE53FED7-A251-4A96-B57E-6488EAC94422}" dt="2023-01-29T16:43:18.900" v="7052" actId="20577"/>
          <ac:spMkLst>
            <pc:docMk/>
            <pc:sldMk cId="475403491" sldId="579"/>
            <ac:spMk id="751" creationId="{00000000-0000-0000-0000-000000000000}"/>
          </ac:spMkLst>
        </pc:spChg>
        <pc:spChg chg="mod">
          <ac:chgData name="Mitchell Wand" userId="de9b44c55c049659" providerId="LiveId" clId="{DE53FED7-A251-4A96-B57E-6488EAC94422}" dt="2023-01-29T16:35:46.472" v="6175" actId="20577"/>
          <ac:spMkLst>
            <pc:docMk/>
            <pc:sldMk cId="475403491" sldId="579"/>
            <ac:spMk id="752" creationId="{00000000-0000-0000-0000-000000000000}"/>
          </ac:spMkLst>
        </pc:spChg>
      </pc:sldChg>
      <pc:sldChg chg="ord">
        <pc:chgData name="Mitchell Wand" userId="de9b44c55c049659" providerId="LiveId" clId="{DE53FED7-A251-4A96-B57E-6488EAC94422}" dt="2023-01-29T16:34:17.965" v="6127"/>
        <pc:sldMkLst>
          <pc:docMk/>
          <pc:sldMk cId="3562242529" sldId="580"/>
        </pc:sldMkLst>
      </pc:sldChg>
      <pc:sldChg chg="modNotesTx">
        <pc:chgData name="Mitchell Wand" userId="de9b44c55c049659" providerId="LiveId" clId="{DE53FED7-A251-4A96-B57E-6488EAC94422}" dt="2023-01-29T16:45:14.689" v="7220" actId="20577"/>
        <pc:sldMkLst>
          <pc:docMk/>
          <pc:sldMk cId="39293851" sldId="581"/>
        </pc:sldMkLst>
      </pc:sldChg>
      <pc:sldChg chg="del">
        <pc:chgData name="Mitchell Wand" userId="de9b44c55c049659" providerId="LiveId" clId="{DE53FED7-A251-4A96-B57E-6488EAC94422}" dt="2023-01-31T01:16:41.483" v="11098" actId="18676"/>
        <pc:sldMkLst>
          <pc:docMk/>
          <pc:sldMk cId="0" sldId="582"/>
        </pc:sldMkLst>
      </pc:sldChg>
      <pc:sldChg chg="del">
        <pc:chgData name="Mitchell Wand" userId="de9b44c55c049659" providerId="LiveId" clId="{DE53FED7-A251-4A96-B57E-6488EAC94422}" dt="2023-01-31T01:13:19.168" v="11080" actId="2696"/>
        <pc:sldMkLst>
          <pc:docMk/>
          <pc:sldMk cId="0" sldId="583"/>
        </pc:sldMkLst>
      </pc:sldChg>
      <pc:sldChg chg="modSp add del mod modClrScheme chgLayout">
        <pc:chgData name="Mitchell Wand" userId="de9b44c55c049659" providerId="LiveId" clId="{DE53FED7-A251-4A96-B57E-6488EAC94422}" dt="2023-01-31T02:17:26.921" v="11298" actId="2696"/>
        <pc:sldMkLst>
          <pc:docMk/>
          <pc:sldMk cId="1175850334" sldId="583"/>
        </pc:sldMkLst>
        <pc:spChg chg="mod ord">
          <ac:chgData name="Mitchell Wand" userId="de9b44c55c049659" providerId="LiveId" clId="{DE53FED7-A251-4A96-B57E-6488EAC94422}" dt="2023-01-31T02:16:00.798" v="11146" actId="255"/>
          <ac:spMkLst>
            <pc:docMk/>
            <pc:sldMk cId="1175850334" sldId="583"/>
            <ac:spMk id="797" creationId="{00000000-0000-0000-0000-000000000000}"/>
          </ac:spMkLst>
        </pc:spChg>
        <pc:spChg chg="mod ord">
          <ac:chgData name="Mitchell Wand" userId="de9b44c55c049659" providerId="LiveId" clId="{DE53FED7-A251-4A96-B57E-6488EAC94422}" dt="2023-01-31T02:15:10.902" v="11133" actId="700"/>
          <ac:spMkLst>
            <pc:docMk/>
            <pc:sldMk cId="1175850334" sldId="583"/>
            <ac:spMk id="798" creationId="{00000000-0000-0000-0000-000000000000}"/>
          </ac:spMkLst>
        </pc:spChg>
      </pc:sldChg>
      <pc:sldChg chg="del">
        <pc:chgData name="Mitchell Wand" userId="de9b44c55c049659" providerId="LiveId" clId="{DE53FED7-A251-4A96-B57E-6488EAC94422}" dt="2023-01-31T01:13:19.168" v="11080" actId="2696"/>
        <pc:sldMkLst>
          <pc:docMk/>
          <pc:sldMk cId="1152140800" sldId="584"/>
        </pc:sldMkLst>
        <pc:spChg chg="mod ord">
          <ac:chgData name="Mitchell Wand" userId="de9b44c55c049659" providerId="LiveId" clId="{DE53FED7-A251-4A96-B57E-6488EAC94422}" dt="2023-01-31T01:14:29.017" v="11085" actId="700"/>
          <ac:spMkLst>
            <pc:docMk/>
            <pc:sldMk cId="1152140800" sldId="584"/>
            <ac:spMk id="800" creationId="{00000000-0000-0000-0000-000000000000}"/>
          </ac:spMkLst>
        </pc:spChg>
        <pc:spChg chg="mod ord">
          <ac:chgData name="Mitchell Wand" userId="de9b44c55c049659" providerId="LiveId" clId="{DE53FED7-A251-4A96-B57E-6488EAC94422}" dt="2023-01-31T01:14:29.017" v="11085" actId="700"/>
          <ac:spMkLst>
            <pc:docMk/>
            <pc:sldMk cId="1152140800" sldId="584"/>
            <ac:spMk id="801" creationId="{00000000-0000-0000-0000-000000000000}"/>
          </ac:spMkLst>
        </pc:spChg>
      </pc:sldChg>
      <pc:sldChg chg="modSp add mod modClrScheme chgLayout">
        <pc:chgData name="Mitchell Wand" userId="de9b44c55c049659" providerId="LiveId" clId="{DE53FED7-A251-4A96-B57E-6488EAC94422}" dt="2023-01-31T01:14:36.226" v="11086" actId="700"/>
        <pc:sldMkLst>
          <pc:docMk/>
          <pc:sldMk cId="236422256" sldId="585"/>
        </pc:sldMkLst>
        <pc:spChg chg="mod ord">
          <ac:chgData name="Mitchell Wand" userId="de9b44c55c049659" providerId="LiveId" clId="{DE53FED7-A251-4A96-B57E-6488EAC94422}" dt="2023-01-31T01:14:36.226" v="11086" actId="700"/>
          <ac:spMkLst>
            <pc:docMk/>
            <pc:sldMk cId="236422256" sldId="585"/>
            <ac:spMk id="2" creationId="{95498284-E3AE-998A-1838-52801FBAE831}"/>
          </ac:spMkLst>
        </pc:spChg>
        <pc:spChg chg="mod ord">
          <ac:chgData name="Mitchell Wand" userId="de9b44c55c049659" providerId="LiveId" clId="{DE53FED7-A251-4A96-B57E-6488EAC94422}" dt="2023-01-31T01:14:36.226" v="11086" actId="700"/>
          <ac:spMkLst>
            <pc:docMk/>
            <pc:sldMk cId="236422256" sldId="585"/>
            <ac:spMk id="3" creationId="{C8035762-BBCF-DC22-CA23-F5164944FDBA}"/>
          </ac:spMkLst>
        </pc:spChg>
      </pc:sldChg>
      <pc:sldChg chg="del">
        <pc:chgData name="Mitchell Wand" userId="de9b44c55c049659" providerId="LiveId" clId="{DE53FED7-A251-4A96-B57E-6488EAC94422}" dt="2023-01-31T01:13:19.168" v="11080" actId="2696"/>
        <pc:sldMkLst>
          <pc:docMk/>
          <pc:sldMk cId="2591523598" sldId="585"/>
        </pc:sldMkLst>
      </pc:sldChg>
      <pc:sldChg chg="del">
        <pc:chgData name="Mitchell Wand" userId="de9b44c55c049659" providerId="LiveId" clId="{DE53FED7-A251-4A96-B57E-6488EAC94422}" dt="2023-01-31T01:13:19.168" v="11080" actId="2696"/>
        <pc:sldMkLst>
          <pc:docMk/>
          <pc:sldMk cId="0" sldId="586"/>
        </pc:sldMkLst>
      </pc:sldChg>
      <pc:sldChg chg="delSp modSp add del mod modClrScheme chgLayout">
        <pc:chgData name="Mitchell Wand" userId="de9b44c55c049659" providerId="LiveId" clId="{DE53FED7-A251-4A96-B57E-6488EAC94422}" dt="2023-01-31T02:32:58.190" v="11508" actId="2696"/>
        <pc:sldMkLst>
          <pc:docMk/>
          <pc:sldMk cId="265874525" sldId="586"/>
        </pc:sldMkLst>
        <pc:spChg chg="mod ord">
          <ac:chgData name="Mitchell Wand" userId="de9b44c55c049659" providerId="LiveId" clId="{DE53FED7-A251-4A96-B57E-6488EAC94422}" dt="2023-01-31T02:18:11.763" v="11322" actId="700"/>
          <ac:spMkLst>
            <pc:docMk/>
            <pc:sldMk cId="265874525" sldId="586"/>
            <ac:spMk id="850" creationId="{00000000-0000-0000-0000-000000000000}"/>
          </ac:spMkLst>
        </pc:spChg>
        <pc:spChg chg="del mod ord">
          <ac:chgData name="Mitchell Wand" userId="de9b44c55c049659" providerId="LiveId" clId="{DE53FED7-A251-4A96-B57E-6488EAC94422}" dt="2023-01-31T01:14:43.920" v="11087" actId="700"/>
          <ac:spMkLst>
            <pc:docMk/>
            <pc:sldMk cId="265874525" sldId="586"/>
            <ac:spMk id="851" creationId="{00000000-0000-0000-0000-000000000000}"/>
          </ac:spMkLst>
        </pc:spChg>
        <pc:spChg chg="mod ord">
          <ac:chgData name="Mitchell Wand" userId="de9b44c55c049659" providerId="LiveId" clId="{DE53FED7-A251-4A96-B57E-6488EAC94422}" dt="2023-01-31T02:18:11.763" v="11322" actId="700"/>
          <ac:spMkLst>
            <pc:docMk/>
            <pc:sldMk cId="265874525" sldId="586"/>
            <ac:spMk id="852" creationId="{00000000-0000-0000-0000-000000000000}"/>
          </ac:spMkLst>
        </pc:spChg>
      </pc:sldChg>
      <pc:sldChg chg="del">
        <pc:chgData name="Mitchell Wand" userId="de9b44c55c049659" providerId="LiveId" clId="{DE53FED7-A251-4A96-B57E-6488EAC94422}" dt="2023-01-31T01:13:19.168" v="11080" actId="2696"/>
        <pc:sldMkLst>
          <pc:docMk/>
          <pc:sldMk cId="0" sldId="587"/>
        </pc:sldMkLst>
      </pc:sldChg>
      <pc:sldChg chg="modSp add del mod modClrScheme chgLayout">
        <pc:chgData name="Mitchell Wand" userId="de9b44c55c049659" providerId="LiveId" clId="{DE53FED7-A251-4A96-B57E-6488EAC94422}" dt="2023-01-31T02:33:57.484" v="11510" actId="2696"/>
        <pc:sldMkLst>
          <pc:docMk/>
          <pc:sldMk cId="1628331378" sldId="587"/>
        </pc:sldMkLst>
        <pc:spChg chg="mod ord">
          <ac:chgData name="Mitchell Wand" userId="de9b44c55c049659" providerId="LiveId" clId="{DE53FED7-A251-4A96-B57E-6488EAC94422}" dt="2023-01-31T02:14:54.358" v="11104" actId="27636"/>
          <ac:spMkLst>
            <pc:docMk/>
            <pc:sldMk cId="1628331378" sldId="587"/>
            <ac:spMk id="860" creationId="{00000000-0000-0000-0000-000000000000}"/>
          </ac:spMkLst>
        </pc:spChg>
        <pc:spChg chg="mod ord">
          <ac:chgData name="Mitchell Wand" userId="de9b44c55c049659" providerId="LiveId" clId="{DE53FED7-A251-4A96-B57E-6488EAC94422}" dt="2023-01-31T01:14:49.644" v="11088" actId="700"/>
          <ac:spMkLst>
            <pc:docMk/>
            <pc:sldMk cId="1628331378" sldId="587"/>
            <ac:spMk id="861" creationId="{00000000-0000-0000-0000-000000000000}"/>
          </ac:spMkLst>
        </pc:spChg>
      </pc:sldChg>
      <pc:sldChg chg="del">
        <pc:chgData name="Mitchell Wand" userId="de9b44c55c049659" providerId="LiveId" clId="{DE53FED7-A251-4A96-B57E-6488EAC94422}" dt="2023-01-31T13:05:28.715" v="12712" actId="2696"/>
        <pc:sldMkLst>
          <pc:docMk/>
          <pc:sldMk cId="3091504582" sldId="588"/>
        </pc:sldMkLst>
        <pc:spChg chg="mod ord">
          <ac:chgData name="Mitchell Wand" userId="de9b44c55c049659" providerId="LiveId" clId="{DE53FED7-A251-4A96-B57E-6488EAC94422}" dt="2023-01-31T02:34:17.485" v="11512" actId="700"/>
          <ac:spMkLst>
            <pc:docMk/>
            <pc:sldMk cId="3091504582" sldId="588"/>
            <ac:spMk id="863" creationId="{00000000-0000-0000-0000-000000000000}"/>
          </ac:spMkLst>
        </pc:spChg>
        <pc:spChg chg="mod ord">
          <ac:chgData name="Mitchell Wand" userId="de9b44c55c049659" providerId="LiveId" clId="{DE53FED7-A251-4A96-B57E-6488EAC94422}" dt="2023-01-31T02:34:17.485" v="11512" actId="700"/>
          <ac:spMkLst>
            <pc:docMk/>
            <pc:sldMk cId="3091504582" sldId="588"/>
            <ac:spMk id="864" creationId="{00000000-0000-0000-0000-000000000000}"/>
          </ac:spMkLst>
        </pc:spChg>
      </pc:sldChg>
      <pc:sldChg chg="del">
        <pc:chgData name="Mitchell Wand" userId="de9b44c55c049659" providerId="LiveId" clId="{DE53FED7-A251-4A96-B57E-6488EAC94422}" dt="2023-01-31T01:13:19.168" v="11080" actId="2696"/>
        <pc:sldMkLst>
          <pc:docMk/>
          <pc:sldMk cId="503925045" sldId="589"/>
        </pc:sldMkLst>
        <pc:spChg chg="mod ord">
          <ac:chgData name="Mitchell Wand" userId="de9b44c55c049659" providerId="LiveId" clId="{DE53FED7-A251-4A96-B57E-6488EAC94422}" dt="2023-01-31T02:56:57.440" v="12493" actId="20577"/>
          <ac:spMkLst>
            <pc:docMk/>
            <pc:sldMk cId="503925045" sldId="589"/>
            <ac:spMk id="866" creationId="{00000000-0000-0000-0000-000000000000}"/>
          </ac:spMkLst>
        </pc:spChg>
        <pc:spChg chg="mod ord">
          <ac:chgData name="Mitchell Wand" userId="de9b44c55c049659" providerId="LiveId" clId="{DE53FED7-A251-4A96-B57E-6488EAC94422}" dt="2023-01-31T02:57:27.182" v="12495" actId="1076"/>
          <ac:spMkLst>
            <pc:docMk/>
            <pc:sldMk cId="503925045" sldId="589"/>
            <ac:spMk id="867" creationId="{00000000-0000-0000-0000-000000000000}"/>
          </ac:spMkLst>
        </pc:spChg>
      </pc:sldChg>
      <pc:sldChg chg="del">
        <pc:chgData name="Mitchell Wand" userId="de9b44c55c049659" providerId="LiveId" clId="{DE53FED7-A251-4A96-B57E-6488EAC94422}" dt="2023-01-31T01:13:19.168" v="11080" actId="2696"/>
        <pc:sldMkLst>
          <pc:docMk/>
          <pc:sldMk cId="2028132439" sldId="590"/>
        </pc:sldMkLst>
        <pc:spChg chg="add mod ord">
          <ac:chgData name="Mitchell Wand" userId="de9b44c55c049659" providerId="LiveId" clId="{DE53FED7-A251-4A96-B57E-6488EAC94422}" dt="2023-01-31T01:15:12.371" v="11091" actId="700"/>
          <ac:spMkLst>
            <pc:docMk/>
            <pc:sldMk cId="2028132439" sldId="590"/>
            <ac:spMk id="2" creationId="{BBD2F3CB-6D1B-066F-4CFD-7233CC248898}"/>
          </ac:spMkLst>
        </pc:spChg>
        <pc:spChg chg="mod ord">
          <ac:chgData name="Mitchell Wand" userId="de9b44c55c049659" providerId="LiveId" clId="{DE53FED7-A251-4A96-B57E-6488EAC94422}" dt="2023-01-31T02:57:55.383" v="12497" actId="27636"/>
          <ac:spMkLst>
            <pc:docMk/>
            <pc:sldMk cId="2028132439" sldId="590"/>
            <ac:spMk id="869" creationId="{00000000-0000-0000-0000-000000000000}"/>
          </ac:spMkLst>
        </pc:spChg>
        <pc:spChg chg="mod">
          <ac:chgData name="Mitchell Wand" userId="de9b44c55c049659" providerId="LiveId" clId="{DE53FED7-A251-4A96-B57E-6488EAC94422}" dt="2023-01-31T02:58:17.366" v="12511" actId="20577"/>
          <ac:spMkLst>
            <pc:docMk/>
            <pc:sldMk cId="2028132439" sldId="590"/>
            <ac:spMk id="870" creationId="{00000000-0000-0000-0000-000000000000}"/>
          </ac:spMkLst>
        </pc:spChg>
      </pc:sldChg>
      <pc:sldChg chg="delSp modSp del mod modNotesTx">
        <pc:chgData name="Mitchell Wand" userId="de9b44c55c049659" providerId="LiveId" clId="{DE53FED7-A251-4A96-B57E-6488EAC94422}" dt="2023-01-31T16:48:02.147" v="12964" actId="6549"/>
        <pc:sldMkLst>
          <pc:docMk/>
          <pc:sldMk cId="1640455625" sldId="591"/>
        </pc:sldMkLst>
        <pc:spChg chg="mod">
          <ac:chgData name="Mitchell Wand" userId="de9b44c55c049659" providerId="LiveId" clId="{DE53FED7-A251-4A96-B57E-6488EAC94422}" dt="2023-01-31T16:45:09.333" v="12793" actId="20577"/>
          <ac:spMkLst>
            <pc:docMk/>
            <pc:sldMk cId="1640455625" sldId="591"/>
            <ac:spMk id="878" creationId="{00000000-0000-0000-0000-000000000000}"/>
          </ac:spMkLst>
        </pc:spChg>
        <pc:spChg chg="del mod ord">
          <ac:chgData name="Mitchell Wand" userId="de9b44c55c049659" providerId="LiveId" clId="{DE53FED7-A251-4A96-B57E-6488EAC94422}" dt="2023-01-31T01:15:19.103" v="11092" actId="700"/>
          <ac:spMkLst>
            <pc:docMk/>
            <pc:sldMk cId="1640455625" sldId="591"/>
            <ac:spMk id="879" creationId="{00000000-0000-0000-0000-000000000000}"/>
          </ac:spMkLst>
        </pc:spChg>
        <pc:spChg chg="mod ord">
          <ac:chgData name="Mitchell Wand" userId="de9b44c55c049659" providerId="LiveId" clId="{DE53FED7-A251-4A96-B57E-6488EAC94422}" dt="2023-01-31T01:15:19.103" v="11092" actId="700"/>
          <ac:spMkLst>
            <pc:docMk/>
            <pc:sldMk cId="1640455625" sldId="591"/>
            <ac:spMk id="880" creationId="{00000000-0000-0000-0000-000000000000}"/>
          </ac:spMkLst>
        </pc:spChg>
        <pc:spChg chg="del">
          <ac:chgData name="Mitchell Wand" userId="de9b44c55c049659" providerId="LiveId" clId="{DE53FED7-A251-4A96-B57E-6488EAC94422}" dt="2023-01-31T16:47:50.819" v="12963" actId="478"/>
          <ac:spMkLst>
            <pc:docMk/>
            <pc:sldMk cId="1640455625" sldId="591"/>
            <ac:spMk id="881" creationId="{00000000-0000-0000-0000-000000000000}"/>
          </ac:spMkLst>
        </pc:spChg>
      </pc:sldChg>
      <pc:sldChg chg="addSp modSp add mod modClrScheme chgLayout">
        <pc:chgData name="Mitchell Wand" userId="de9b44c55c049659" providerId="LiveId" clId="{DE53FED7-A251-4A96-B57E-6488EAC94422}" dt="2023-01-31T02:58:49.591" v="12513" actId="27636"/>
        <pc:sldMkLst>
          <pc:docMk/>
          <pc:sldMk cId="3707710800" sldId="592"/>
        </pc:sldMkLst>
        <pc:spChg chg="add mod ord">
          <ac:chgData name="Mitchell Wand" userId="de9b44c55c049659" providerId="LiveId" clId="{DE53FED7-A251-4A96-B57E-6488EAC94422}" dt="2023-01-31T01:15:25.024" v="11093" actId="700"/>
          <ac:spMkLst>
            <pc:docMk/>
            <pc:sldMk cId="3707710800" sldId="592"/>
            <ac:spMk id="2" creationId="{E9E15149-5698-0C3C-CE79-22DE914256C3}"/>
          </ac:spMkLst>
        </pc:spChg>
        <pc:spChg chg="mod ord">
          <ac:chgData name="Mitchell Wand" userId="de9b44c55c049659" providerId="LiveId" clId="{DE53FED7-A251-4A96-B57E-6488EAC94422}" dt="2023-01-31T02:58:49.591" v="12513" actId="27636"/>
          <ac:spMkLst>
            <pc:docMk/>
            <pc:sldMk cId="3707710800" sldId="592"/>
            <ac:spMk id="88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87" creationId="{00000000-0000-0000-0000-000000000000}"/>
          </ac:spMkLst>
        </pc:spChg>
        <pc:spChg chg="del">
          <ac:chgData name="Mitchell Wand" userId="de9b44c55c049659" providerId="LiveId" clId="{DE53FED7-A251-4A96-B57E-6488EAC94422}" dt="2023-01-31T17:02:34.910" v="13293" actId="478"/>
          <ac:spMkLst>
            <pc:docMk/>
            <pc:sldMk cId="3707710800" sldId="592"/>
            <ac:spMk id="888" creationId="{00000000-0000-0000-0000-000000000000}"/>
          </ac:spMkLst>
        </pc:spChg>
        <pc:spChg chg="del">
          <ac:chgData name="Mitchell Wand" userId="de9b44c55c049659" providerId="LiveId" clId="{DE53FED7-A251-4A96-B57E-6488EAC94422}" dt="2023-01-31T17:02:36.581" v="13294" actId="478"/>
          <ac:spMkLst>
            <pc:docMk/>
            <pc:sldMk cId="3707710800" sldId="592"/>
            <ac:spMk id="889" creationId="{00000000-0000-0000-0000-000000000000}"/>
          </ac:spMkLst>
        </pc:spChg>
        <pc:spChg chg="del">
          <ac:chgData name="Mitchell Wand" userId="de9b44c55c049659" providerId="LiveId" clId="{DE53FED7-A251-4A96-B57E-6488EAC94422}" dt="2023-01-31T17:02:38.330" v="13295" actId="478"/>
          <ac:spMkLst>
            <pc:docMk/>
            <pc:sldMk cId="3707710800" sldId="592"/>
            <ac:spMk id="890"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1"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2"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3"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4"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5" creationId="{00000000-0000-0000-0000-000000000000}"/>
          </ac:spMkLst>
        </pc:spChg>
        <pc:spChg chg="mod topLvl">
          <ac:chgData name="Mitchell Wand" userId="de9b44c55c049659" providerId="LiveId" clId="{DE53FED7-A251-4A96-B57E-6488EAC94422}" dt="2023-01-31T17:09:40.762" v="13468" actId="164"/>
          <ac:spMkLst>
            <pc:docMk/>
            <pc:sldMk cId="3707710800" sldId="592"/>
            <ac:spMk id="896" creationId="{00000000-0000-0000-0000-000000000000}"/>
          </ac:spMkLst>
        </pc:spChg>
        <pc:grpChg chg="add del mod">
          <ac:chgData name="Mitchell Wand" userId="de9b44c55c049659" providerId="LiveId" clId="{DE53FED7-A251-4A96-B57E-6488EAC94422}" dt="2023-01-31T17:09:37.707" v="13467" actId="165"/>
          <ac:grpSpMkLst>
            <pc:docMk/>
            <pc:sldMk cId="3707710800" sldId="592"/>
            <ac:grpSpMk id="3" creationId="{9D0EEF25-E2DA-EB80-4BEC-8754E699A195}"/>
          </ac:grpSpMkLst>
        </pc:grpChg>
        <pc:grpChg chg="add mod">
          <ac:chgData name="Mitchell Wand" userId="de9b44c55c049659" providerId="LiveId" clId="{DE53FED7-A251-4A96-B57E-6488EAC94422}" dt="2023-01-31T17:09:40.762" v="13468" actId="164"/>
          <ac:grpSpMkLst>
            <pc:docMk/>
            <pc:sldMk cId="3707710800" sldId="592"/>
            <ac:grpSpMk id="4" creationId="{B7B073CD-4BFC-A236-C66D-397118F374C2}"/>
          </ac:grpSpMkLst>
        </pc:grpChg>
        <pc:picChg chg="del">
          <ac:chgData name="Mitchell Wand" userId="de9b44c55c049659" providerId="LiveId" clId="{DE53FED7-A251-4A96-B57E-6488EAC94422}" dt="2023-01-31T17:02:40.638" v="13296" actId="478"/>
          <ac:picMkLst>
            <pc:docMk/>
            <pc:sldMk cId="3707710800" sldId="592"/>
            <ac:picMk id="886" creationId="{00000000-0000-0000-0000-000000000000}"/>
          </ac:picMkLst>
        </pc:picChg>
      </pc:sldChg>
      <pc:sldChg chg="del">
        <pc:chgData name="Mitchell Wand" userId="de9b44c55c049659" providerId="LiveId" clId="{DE53FED7-A251-4A96-B57E-6488EAC94422}" dt="2023-01-31T01:13:19.168" v="11080" actId="2696"/>
        <pc:sldMkLst>
          <pc:docMk/>
          <pc:sldMk cId="2329337416" sldId="593"/>
        </pc:sldMkLst>
      </pc:sldChg>
      <pc:sldChg chg="addSp modSp add del mod modClrScheme chgLayout">
        <pc:chgData name="Mitchell Wand" userId="de9b44c55c049659" providerId="LiveId" clId="{DE53FED7-A251-4A96-B57E-6488EAC94422}" dt="2023-01-31T02:59:31.770" v="12514" actId="2696"/>
        <pc:sldMkLst>
          <pc:docMk/>
          <pc:sldMk cId="3129012190" sldId="593"/>
        </pc:sldMkLst>
        <pc:spChg chg="add mod ord">
          <ac:chgData name="Mitchell Wand" userId="de9b44c55c049659" providerId="LiveId" clId="{DE53FED7-A251-4A96-B57E-6488EAC94422}" dt="2023-01-31T01:15:29.214" v="11094" actId="700"/>
          <ac:spMkLst>
            <pc:docMk/>
            <pc:sldMk cId="3129012190" sldId="593"/>
            <ac:spMk id="2" creationId="{DA09D11D-6F62-C017-F731-9493DB08D5C8}"/>
          </ac:spMkLst>
        </pc:spChg>
        <pc:spChg chg="mod ord">
          <ac:chgData name="Mitchell Wand" userId="de9b44c55c049659" providerId="LiveId" clId="{DE53FED7-A251-4A96-B57E-6488EAC94422}" dt="2023-01-31T01:15:29.214" v="11094" actId="700"/>
          <ac:spMkLst>
            <pc:docMk/>
            <pc:sldMk cId="3129012190" sldId="593"/>
            <ac:spMk id="885" creationId="{00000000-0000-0000-0000-000000000000}"/>
          </ac:spMkLst>
        </pc:spChg>
      </pc:sldChg>
      <pc:sldChg chg="del">
        <pc:chgData name="Mitchell Wand" userId="de9b44c55c049659" providerId="LiveId" clId="{DE53FED7-A251-4A96-B57E-6488EAC94422}" dt="2023-01-31T01:13:19.168" v="11080" actId="2696"/>
        <pc:sldMkLst>
          <pc:docMk/>
          <pc:sldMk cId="2447365172" sldId="594"/>
        </pc:sldMkLst>
        <pc:spChg chg="mod ord">
          <ac:chgData name="Mitchell Wand" userId="de9b44c55c049659" providerId="LiveId" clId="{DE53FED7-A251-4A96-B57E-6488EAC94422}" dt="2023-01-31T02:59:44.639" v="12516" actId="27636"/>
          <ac:spMkLst>
            <pc:docMk/>
            <pc:sldMk cId="2447365172" sldId="594"/>
            <ac:spMk id="900" creationId="{00000000-0000-0000-0000-000000000000}"/>
          </ac:spMkLst>
        </pc:spChg>
        <pc:spChg chg="del mod ord">
          <ac:chgData name="Mitchell Wand" userId="de9b44c55c049659" providerId="LiveId" clId="{DE53FED7-A251-4A96-B57E-6488EAC94422}" dt="2023-01-31T01:15:36.230" v="11095" actId="700"/>
          <ac:spMkLst>
            <pc:docMk/>
            <pc:sldMk cId="2447365172" sldId="594"/>
            <ac:spMk id="901" creationId="{00000000-0000-0000-0000-000000000000}"/>
          </ac:spMkLst>
        </pc:spChg>
        <pc:spChg chg="mod ord">
          <ac:chgData name="Mitchell Wand" userId="de9b44c55c049659" providerId="LiveId" clId="{DE53FED7-A251-4A96-B57E-6488EAC94422}" dt="2023-01-31T02:14:54.377" v="11106" actId="27636"/>
          <ac:spMkLst>
            <pc:docMk/>
            <pc:sldMk cId="2447365172" sldId="594"/>
            <ac:spMk id="902" creationId="{00000000-0000-0000-0000-000000000000}"/>
          </ac:spMkLst>
        </pc:spChg>
      </pc:sldChg>
      <pc:sldChg chg="addSp delSp modSp add mod modClrScheme chgLayout">
        <pc:chgData name="Mitchell Wand" userId="de9b44c55c049659" providerId="LiveId" clId="{DE53FED7-A251-4A96-B57E-6488EAC94422}" dt="2023-01-31T01:15:41.971" v="11096" actId="700"/>
        <pc:sldMkLst>
          <pc:docMk/>
          <pc:sldMk cId="3302229861" sldId="595"/>
        </pc:sldMkLst>
        <pc:spChg chg="add mod ord">
          <ac:chgData name="Mitchell Wand" userId="de9b44c55c049659" providerId="LiveId" clId="{DE53FED7-A251-4A96-B57E-6488EAC94422}" dt="2023-01-31T01:15:41.971" v="11096" actId="700"/>
          <ac:spMkLst>
            <pc:docMk/>
            <pc:sldMk cId="3302229861" sldId="595"/>
            <ac:spMk id="2" creationId="{9642AE1A-8FD4-CA62-83D6-5AD8383A3562}"/>
          </ac:spMkLst>
        </pc:spChg>
        <pc:spChg chg="mod ord">
          <ac:chgData name="Mitchell Wand" userId="de9b44c55c049659" providerId="LiveId" clId="{DE53FED7-A251-4A96-B57E-6488EAC94422}" dt="2023-01-31T01:15:41.971" v="11096" actId="700"/>
          <ac:spMkLst>
            <pc:docMk/>
            <pc:sldMk cId="3302229861" sldId="595"/>
            <ac:spMk id="900" creationId="{00000000-0000-0000-0000-000000000000}"/>
          </ac:spMkLst>
        </pc:spChg>
        <pc:spChg chg="del mod ord">
          <ac:chgData name="Mitchell Wand" userId="de9b44c55c049659" providerId="LiveId" clId="{DE53FED7-A251-4A96-B57E-6488EAC94422}" dt="2023-01-31T01:15:41.971" v="11096" actId="700"/>
          <ac:spMkLst>
            <pc:docMk/>
            <pc:sldMk cId="3302229861" sldId="595"/>
            <ac:spMk id="901" creationId="{00000000-0000-0000-0000-000000000000}"/>
          </ac:spMkLst>
        </pc:spChg>
      </pc:sldChg>
      <pc:sldChg chg="del">
        <pc:chgData name="Mitchell Wand" userId="de9b44c55c049659" providerId="LiveId" clId="{DE53FED7-A251-4A96-B57E-6488EAC94422}" dt="2023-01-31T01:16:41.483" v="11098" actId="18676"/>
        <pc:sldMkLst>
          <pc:docMk/>
          <pc:sldMk cId="0" sldId="596"/>
        </pc:sldMkLst>
      </pc:sldChg>
      <pc:sldChg chg="del">
        <pc:chgData name="Mitchell Wand" userId="de9b44c55c049659" providerId="LiveId" clId="{DE53FED7-A251-4A96-B57E-6488EAC94422}" dt="2023-01-31T01:17:03.861" v="11099" actId="18676"/>
        <pc:sldMkLst>
          <pc:docMk/>
          <pc:sldMk cId="2566347789" sldId="597"/>
        </pc:sldMkLst>
      </pc:sldChg>
      <pc:sldChg chg="modSp mod">
        <pc:chgData name="Mitchell Wand" userId="de9b44c55c049659" providerId="LiveId" clId="{DE53FED7-A251-4A96-B57E-6488EAC94422}" dt="2023-01-28T20:37:31.013" v="24" actId="20577"/>
        <pc:sldMkLst>
          <pc:docMk/>
          <pc:sldMk cId="2404659137" sldId="599"/>
        </pc:sldMkLst>
        <pc:spChg chg="mod">
          <ac:chgData name="Mitchell Wand" userId="de9b44c55c049659" providerId="LiveId" clId="{DE53FED7-A251-4A96-B57E-6488EAC94422}" dt="2023-01-28T20:37:31.013" v="24" actId="20577"/>
          <ac:spMkLst>
            <pc:docMk/>
            <pc:sldMk cId="2404659137" sldId="599"/>
            <ac:spMk id="298" creationId="{00000000-0000-0000-0000-000000000000}"/>
          </ac:spMkLst>
        </pc:spChg>
      </pc:sldChg>
      <pc:sldChg chg="modNotesTx">
        <pc:chgData name="Mitchell Wand" userId="de9b44c55c049659" providerId="LiveId" clId="{DE53FED7-A251-4A96-B57E-6488EAC94422}" dt="2023-01-29T16:18:05.620" v="5860" actId="20577"/>
        <pc:sldMkLst>
          <pc:docMk/>
          <pc:sldMk cId="1388552057" sldId="600"/>
        </pc:sldMkLst>
      </pc:sldChg>
      <pc:sldChg chg="modSp mod">
        <pc:chgData name="Mitchell Wand" userId="de9b44c55c049659" providerId="LiveId" clId="{DE53FED7-A251-4A96-B57E-6488EAC94422}" dt="2023-01-28T20:36:49.661" v="20" actId="120"/>
        <pc:sldMkLst>
          <pc:docMk/>
          <pc:sldMk cId="2961792140" sldId="601"/>
        </pc:sldMkLst>
        <pc:spChg chg="mod">
          <ac:chgData name="Mitchell Wand" userId="de9b44c55c049659" providerId="LiveId" clId="{DE53FED7-A251-4A96-B57E-6488EAC94422}" dt="2023-01-28T20:36:45.243" v="19" actId="120"/>
          <ac:spMkLst>
            <pc:docMk/>
            <pc:sldMk cId="2961792140" sldId="601"/>
            <ac:spMk id="283" creationId="{00000000-0000-0000-0000-000000000000}"/>
          </ac:spMkLst>
        </pc:spChg>
        <pc:spChg chg="mod">
          <ac:chgData name="Mitchell Wand" userId="de9b44c55c049659" providerId="LiveId" clId="{DE53FED7-A251-4A96-B57E-6488EAC94422}" dt="2023-01-28T20:36:49.661" v="20" actId="120"/>
          <ac:spMkLst>
            <pc:docMk/>
            <pc:sldMk cId="2961792140" sldId="601"/>
            <ac:spMk id="284" creationId="{00000000-0000-0000-0000-000000000000}"/>
          </ac:spMkLst>
        </pc:spChg>
      </pc:sldChg>
      <pc:sldChg chg="modSp mod">
        <pc:chgData name="Mitchell Wand" userId="de9b44c55c049659" providerId="LiveId" clId="{DE53FED7-A251-4A96-B57E-6488EAC94422}" dt="2023-01-29T16:48:01.042" v="7297"/>
        <pc:sldMkLst>
          <pc:docMk/>
          <pc:sldMk cId="4266122814" sldId="603"/>
        </pc:sldMkLst>
        <pc:spChg chg="mod">
          <ac:chgData name="Mitchell Wand" userId="de9b44c55c049659" providerId="LiveId" clId="{DE53FED7-A251-4A96-B57E-6488EAC94422}" dt="2023-01-28T21:39:14.238" v="2781" actId="20577"/>
          <ac:spMkLst>
            <pc:docMk/>
            <pc:sldMk cId="4266122814" sldId="603"/>
            <ac:spMk id="2" creationId="{40765BC5-92E6-4F5A-B981-1C5EE975861B}"/>
          </ac:spMkLst>
        </pc:spChg>
        <pc:spChg chg="mod">
          <ac:chgData name="Mitchell Wand" userId="de9b44c55c049659" providerId="LiveId" clId="{DE53FED7-A251-4A96-B57E-6488EAC94422}" dt="2023-01-29T16:48:01.042" v="7297"/>
          <ac:spMkLst>
            <pc:docMk/>
            <pc:sldMk cId="4266122814" sldId="603"/>
            <ac:spMk id="3" creationId="{3B7BC06A-54D1-4D10-B536-9DF33B2C3997}"/>
          </ac:spMkLst>
        </pc:spChg>
      </pc:sldChg>
      <pc:sldChg chg="modNotesTx">
        <pc:chgData name="Mitchell Wand" userId="de9b44c55c049659" providerId="LiveId" clId="{DE53FED7-A251-4A96-B57E-6488EAC94422}" dt="2023-01-28T21:28:53.032" v="2288" actId="20577"/>
        <pc:sldMkLst>
          <pc:docMk/>
          <pc:sldMk cId="2060453442" sldId="607"/>
        </pc:sldMkLst>
      </pc:sldChg>
      <pc:sldChg chg="modSp mod chgLayout modNotesTx">
        <pc:chgData name="Mitchell Wand" userId="de9b44c55c049659" providerId="LiveId" clId="{DE53FED7-A251-4A96-B57E-6488EAC94422}" dt="2023-01-28T21:33:48.316" v="2474" actId="6549"/>
        <pc:sldMkLst>
          <pc:docMk/>
          <pc:sldMk cId="3634454551" sldId="613"/>
        </pc:sldMkLst>
        <pc:spChg chg="mod ord">
          <ac:chgData name="Mitchell Wand" userId="de9b44c55c049659" providerId="LiveId" clId="{DE53FED7-A251-4A96-B57E-6488EAC94422}" dt="2023-01-28T21:32:03.902" v="2360" actId="700"/>
          <ac:spMkLst>
            <pc:docMk/>
            <pc:sldMk cId="3634454551" sldId="613"/>
            <ac:spMk id="2" creationId="{62F0FB9E-42C9-C05A-1DD5-5D161640F3F8}"/>
          </ac:spMkLst>
        </pc:spChg>
        <pc:spChg chg="mod ord">
          <ac:chgData name="Mitchell Wand" userId="de9b44c55c049659" providerId="LiveId" clId="{DE53FED7-A251-4A96-B57E-6488EAC94422}" dt="2023-01-28T21:32:03.902" v="2360" actId="700"/>
          <ac:spMkLst>
            <pc:docMk/>
            <pc:sldMk cId="3634454551" sldId="613"/>
            <ac:spMk id="724" creationId="{00000000-0000-0000-0000-000000000000}"/>
          </ac:spMkLst>
        </pc:spChg>
      </pc:sldChg>
      <pc:sldChg chg="modSp mod">
        <pc:chgData name="Mitchell Wand" userId="de9b44c55c049659" providerId="LiveId" clId="{DE53FED7-A251-4A96-B57E-6488EAC94422}" dt="2023-01-28T21:34:00.867" v="2483" actId="6549"/>
        <pc:sldMkLst>
          <pc:docMk/>
          <pc:sldMk cId="1053242225" sldId="614"/>
        </pc:sldMkLst>
        <pc:spChg chg="mod">
          <ac:chgData name="Mitchell Wand" userId="de9b44c55c049659" providerId="LiveId" clId="{DE53FED7-A251-4A96-B57E-6488EAC94422}" dt="2023-01-28T21:34:00.867" v="2483" actId="6549"/>
          <ac:spMkLst>
            <pc:docMk/>
            <pc:sldMk cId="1053242225" sldId="614"/>
            <ac:spMk id="749" creationId="{00000000-0000-0000-0000-000000000000}"/>
          </ac:spMkLst>
        </pc:spChg>
      </pc:sldChg>
      <pc:sldChg chg="modNotesTx">
        <pc:chgData name="Mitchell Wand" userId="de9b44c55c049659" providerId="LiveId" clId="{DE53FED7-A251-4A96-B57E-6488EAC94422}" dt="2023-01-31T12:59:13.793" v="12614" actId="20577"/>
        <pc:sldMkLst>
          <pc:docMk/>
          <pc:sldMk cId="231453555" sldId="617"/>
        </pc:sldMkLst>
      </pc:sldChg>
      <pc:sldChg chg="modSp mod">
        <pc:chgData name="Mitchell Wand" userId="de9b44c55c049659" providerId="LiveId" clId="{DE53FED7-A251-4A96-B57E-6488EAC94422}" dt="2023-01-28T21:34:53.824" v="2520" actId="20577"/>
        <pc:sldMkLst>
          <pc:docMk/>
          <pc:sldMk cId="2991118128" sldId="618"/>
        </pc:sldMkLst>
        <pc:spChg chg="mod">
          <ac:chgData name="Mitchell Wand" userId="de9b44c55c049659" providerId="LiveId" clId="{DE53FED7-A251-4A96-B57E-6488EAC94422}" dt="2023-01-28T21:34:53.824" v="2520" actId="20577"/>
          <ac:spMkLst>
            <pc:docMk/>
            <pc:sldMk cId="2991118128" sldId="618"/>
            <ac:spMk id="786" creationId="{00000000-0000-0000-0000-000000000000}"/>
          </ac:spMkLst>
        </pc:spChg>
      </pc:sldChg>
      <pc:sldChg chg="modNotesTx">
        <pc:chgData name="Mitchell Wand" userId="de9b44c55c049659" providerId="LiveId" clId="{DE53FED7-A251-4A96-B57E-6488EAC94422}" dt="2023-01-28T21:51:22.692" v="3368" actId="20577"/>
        <pc:sldMkLst>
          <pc:docMk/>
          <pc:sldMk cId="2706452834" sldId="624"/>
        </pc:sldMkLst>
      </pc:sldChg>
      <pc:sldChg chg="modSp modNotesTx">
        <pc:chgData name="Mitchell Wand" userId="de9b44c55c049659" providerId="LiveId" clId="{DE53FED7-A251-4A96-B57E-6488EAC94422}" dt="2023-01-28T21:26:56.431" v="2283" actId="20577"/>
        <pc:sldMkLst>
          <pc:docMk/>
          <pc:sldMk cId="3289098674" sldId="628"/>
        </pc:sldMkLst>
        <pc:spChg chg="mod">
          <ac:chgData name="Mitchell Wand" userId="de9b44c55c049659" providerId="LiveId" clId="{DE53FED7-A251-4A96-B57E-6488EAC94422}" dt="2023-01-28T21:26:40.897" v="2271"/>
          <ac:spMkLst>
            <pc:docMk/>
            <pc:sldMk cId="3289098674" sldId="628"/>
            <ac:spMk id="2" creationId="{1AB89980-3D53-D69A-8C8D-DCACEE8FFCF4}"/>
          </ac:spMkLst>
        </pc:spChg>
      </pc:sldChg>
      <pc:sldChg chg="modNotesTx">
        <pc:chgData name="Mitchell Wand" userId="de9b44c55c049659" providerId="LiveId" clId="{DE53FED7-A251-4A96-B57E-6488EAC94422}" dt="2023-01-28T21:29:45.175" v="2295" actId="20577"/>
        <pc:sldMkLst>
          <pc:docMk/>
          <pc:sldMk cId="1272787678" sldId="629"/>
        </pc:sldMkLst>
      </pc:sldChg>
      <pc:sldChg chg="modSp mod">
        <pc:chgData name="Mitchell Wand" userId="de9b44c55c049659" providerId="LiveId" clId="{DE53FED7-A251-4A96-B57E-6488EAC94422}" dt="2023-01-28T21:30:33.941" v="2310" actId="14"/>
        <pc:sldMkLst>
          <pc:docMk/>
          <pc:sldMk cId="1413645709" sldId="630"/>
        </pc:sldMkLst>
        <pc:spChg chg="mod">
          <ac:chgData name="Mitchell Wand" userId="de9b44c55c049659" providerId="LiveId" clId="{DE53FED7-A251-4A96-B57E-6488EAC94422}" dt="2023-01-28T21:30:18.538" v="2309" actId="20577"/>
          <ac:spMkLst>
            <pc:docMk/>
            <pc:sldMk cId="1413645709" sldId="630"/>
            <ac:spMk id="2" creationId="{259F2207-D6B5-A544-1945-863F61CFA018}"/>
          </ac:spMkLst>
        </pc:spChg>
        <pc:spChg chg="mod">
          <ac:chgData name="Mitchell Wand" userId="de9b44c55c049659" providerId="LiveId" clId="{DE53FED7-A251-4A96-B57E-6488EAC94422}" dt="2023-01-28T21:30:33.941" v="2310" actId="14"/>
          <ac:spMkLst>
            <pc:docMk/>
            <pc:sldMk cId="1413645709" sldId="630"/>
            <ac:spMk id="8" creationId="{B0EC2A89-0E13-C346-D9B9-0168901E167F}"/>
          </ac:spMkLst>
        </pc:spChg>
      </pc:sldChg>
      <pc:sldChg chg="modSp mod">
        <pc:chgData name="Mitchell Wand" userId="de9b44c55c049659" providerId="LiveId" clId="{DE53FED7-A251-4A96-B57E-6488EAC94422}" dt="2023-01-28T21:31:18.807" v="2344"/>
        <pc:sldMkLst>
          <pc:docMk/>
          <pc:sldMk cId="1901951289" sldId="631"/>
        </pc:sldMkLst>
        <pc:spChg chg="mod">
          <ac:chgData name="Mitchell Wand" userId="de9b44c55c049659" providerId="LiveId" clId="{DE53FED7-A251-4A96-B57E-6488EAC94422}" dt="2023-01-28T21:30:58.991" v="2341" actId="20577"/>
          <ac:spMkLst>
            <pc:docMk/>
            <pc:sldMk cId="1901951289" sldId="631"/>
            <ac:spMk id="2" creationId="{487B6D3E-9233-85AD-27AE-EEAEBF25C27B}"/>
          </ac:spMkLst>
        </pc:spChg>
        <pc:spChg chg="mod">
          <ac:chgData name="Mitchell Wand" userId="de9b44c55c049659" providerId="LiveId" clId="{DE53FED7-A251-4A96-B57E-6488EAC94422}" dt="2023-01-28T21:31:18.807" v="2344"/>
          <ac:spMkLst>
            <pc:docMk/>
            <pc:sldMk cId="1901951289" sldId="631"/>
            <ac:spMk id="3" creationId="{F7D6A86D-AB86-E242-6959-4E7DAD3DAFB0}"/>
          </ac:spMkLst>
        </pc:spChg>
      </pc:sldChg>
      <pc:sldChg chg="modNotesTx">
        <pc:chgData name="Mitchell Wand" userId="de9b44c55c049659" providerId="LiveId" clId="{DE53FED7-A251-4A96-B57E-6488EAC94422}" dt="2023-01-28T21:31:39.407" v="2359" actId="20577"/>
        <pc:sldMkLst>
          <pc:docMk/>
          <pc:sldMk cId="3557005130" sldId="632"/>
        </pc:sldMkLst>
      </pc:sldChg>
      <pc:sldChg chg="modSp mod">
        <pc:chgData name="Mitchell Wand" userId="de9b44c55c049659" providerId="LiveId" clId="{DE53FED7-A251-4A96-B57E-6488EAC94422}" dt="2023-01-29T16:48:01.042" v="7297"/>
        <pc:sldMkLst>
          <pc:docMk/>
          <pc:sldMk cId="357777551" sldId="634"/>
        </pc:sldMkLst>
        <pc:spChg chg="mod">
          <ac:chgData name="Mitchell Wand" userId="de9b44c55c049659" providerId="LiveId" clId="{DE53FED7-A251-4A96-B57E-6488EAC94422}" dt="2023-01-28T21:39:34.884" v="2787" actId="20577"/>
          <ac:spMkLst>
            <pc:docMk/>
            <pc:sldMk cId="357777551" sldId="634"/>
            <ac:spMk id="2" creationId="{40765BC5-92E6-4F5A-B981-1C5EE975861B}"/>
          </ac:spMkLst>
        </pc:spChg>
        <pc:spChg chg="mod">
          <ac:chgData name="Mitchell Wand" userId="de9b44c55c049659" providerId="LiveId" clId="{DE53FED7-A251-4A96-B57E-6488EAC94422}" dt="2023-01-29T16:48:01.042" v="7297"/>
          <ac:spMkLst>
            <pc:docMk/>
            <pc:sldMk cId="357777551" sldId="634"/>
            <ac:spMk id="3" creationId="{3B7BC06A-54D1-4D10-B536-9DF33B2C3997}"/>
          </ac:spMkLst>
        </pc:spChg>
      </pc:sldChg>
      <pc:sldChg chg="modSp mod">
        <pc:chgData name="Mitchell Wand" userId="de9b44c55c049659" providerId="LiveId" clId="{DE53FED7-A251-4A96-B57E-6488EAC94422}" dt="2023-01-29T16:48:01.042" v="7297"/>
        <pc:sldMkLst>
          <pc:docMk/>
          <pc:sldMk cId="1610246164" sldId="636"/>
        </pc:sldMkLst>
        <pc:spChg chg="mod">
          <ac:chgData name="Mitchell Wand" userId="de9b44c55c049659" providerId="LiveId" clId="{DE53FED7-A251-4A96-B57E-6488EAC94422}" dt="2023-01-28T22:11:02.908" v="3707" actId="20577"/>
          <ac:spMkLst>
            <pc:docMk/>
            <pc:sldMk cId="1610246164" sldId="636"/>
            <ac:spMk id="2" creationId="{40765BC5-92E6-4F5A-B981-1C5EE975861B}"/>
          </ac:spMkLst>
        </pc:spChg>
        <pc:spChg chg="mod">
          <ac:chgData name="Mitchell Wand" userId="de9b44c55c049659" providerId="LiveId" clId="{DE53FED7-A251-4A96-B57E-6488EAC94422}" dt="2023-01-29T16:48:01.042" v="7297"/>
          <ac:spMkLst>
            <pc:docMk/>
            <pc:sldMk cId="1610246164" sldId="636"/>
            <ac:spMk id="3" creationId="{3B7BC06A-54D1-4D10-B536-9DF33B2C3997}"/>
          </ac:spMkLst>
        </pc:spChg>
      </pc:sldChg>
      <pc:sldChg chg="modSp mod">
        <pc:chgData name="Mitchell Wand" userId="de9b44c55c049659" providerId="LiveId" clId="{DE53FED7-A251-4A96-B57E-6488EAC94422}" dt="2023-01-29T16:48:01.042" v="7297"/>
        <pc:sldMkLst>
          <pc:docMk/>
          <pc:sldMk cId="137863682" sldId="637"/>
        </pc:sldMkLst>
        <pc:spChg chg="mod">
          <ac:chgData name="Mitchell Wand" userId="de9b44c55c049659" providerId="LiveId" clId="{DE53FED7-A251-4A96-B57E-6488EAC94422}" dt="2023-01-29T16:47:42.097" v="7296" actId="20577"/>
          <ac:spMkLst>
            <pc:docMk/>
            <pc:sldMk cId="137863682" sldId="637"/>
            <ac:spMk id="2" creationId="{40765BC5-92E6-4F5A-B981-1C5EE975861B}"/>
          </ac:spMkLst>
        </pc:spChg>
        <pc:spChg chg="mod">
          <ac:chgData name="Mitchell Wand" userId="de9b44c55c049659" providerId="LiveId" clId="{DE53FED7-A251-4A96-B57E-6488EAC94422}" dt="2023-01-29T16:48:01.042" v="7297"/>
          <ac:spMkLst>
            <pc:docMk/>
            <pc:sldMk cId="137863682" sldId="637"/>
            <ac:spMk id="3" creationId="{3B7BC06A-54D1-4D10-B536-9DF33B2C3997}"/>
          </ac:spMkLst>
        </pc:spChg>
      </pc:sldChg>
      <pc:sldChg chg="modSp mod modNotesTx">
        <pc:chgData name="Mitchell Wand" userId="de9b44c55c049659" providerId="LiveId" clId="{DE53FED7-A251-4A96-B57E-6488EAC94422}" dt="2023-01-30T22:40:42.459" v="10870" actId="20577"/>
        <pc:sldMkLst>
          <pc:docMk/>
          <pc:sldMk cId="2241775368" sldId="638"/>
        </pc:sldMkLst>
        <pc:spChg chg="mod">
          <ac:chgData name="Mitchell Wand" userId="de9b44c55c049659" providerId="LiveId" clId="{DE53FED7-A251-4A96-B57E-6488EAC94422}" dt="2023-01-30T22:40:42.459" v="10870" actId="20577"/>
          <ac:spMkLst>
            <pc:docMk/>
            <pc:sldMk cId="2241775368" sldId="638"/>
            <ac:spMk id="204" creationId="{00000000-0000-0000-0000-000000000000}"/>
          </ac:spMkLst>
        </pc:spChg>
      </pc:sldChg>
      <pc:sldChg chg="modSp mod modNotesTx">
        <pc:chgData name="Mitchell Wand" userId="de9b44c55c049659" providerId="LiveId" clId="{DE53FED7-A251-4A96-B57E-6488EAC94422}" dt="2023-01-30T22:08:04.403" v="10262" actId="20577"/>
        <pc:sldMkLst>
          <pc:docMk/>
          <pc:sldMk cId="699805101" sldId="639"/>
        </pc:sldMkLst>
        <pc:spChg chg="mod">
          <ac:chgData name="Mitchell Wand" userId="de9b44c55c049659" providerId="LiveId" clId="{DE53FED7-A251-4A96-B57E-6488EAC94422}" dt="2023-01-30T22:08:04.403" v="10262" actId="20577"/>
          <ac:spMkLst>
            <pc:docMk/>
            <pc:sldMk cId="699805101" sldId="639"/>
            <ac:spMk id="210" creationId="{00000000-0000-0000-0000-000000000000}"/>
          </ac:spMkLst>
        </pc:spChg>
      </pc:sldChg>
      <pc:sldChg chg="modSp mod modNotesTx">
        <pc:chgData name="Mitchell Wand" userId="de9b44c55c049659" providerId="LiveId" clId="{DE53FED7-A251-4A96-B57E-6488EAC94422}" dt="2023-01-30T22:12:19.784" v="10388" actId="20577"/>
        <pc:sldMkLst>
          <pc:docMk/>
          <pc:sldMk cId="2743438403" sldId="640"/>
        </pc:sldMkLst>
        <pc:spChg chg="mod">
          <ac:chgData name="Mitchell Wand" userId="de9b44c55c049659" providerId="LiveId" clId="{DE53FED7-A251-4A96-B57E-6488EAC94422}" dt="2023-01-30T22:12:19.784" v="10388" actId="20577"/>
          <ac:spMkLst>
            <pc:docMk/>
            <pc:sldMk cId="2743438403" sldId="640"/>
            <ac:spMk id="246" creationId="{00000000-0000-0000-0000-000000000000}"/>
          </ac:spMkLst>
        </pc:spChg>
        <pc:spChg chg="mod">
          <ac:chgData name="Mitchell Wand" userId="de9b44c55c049659" providerId="LiveId" clId="{DE53FED7-A251-4A96-B57E-6488EAC94422}" dt="2023-01-30T22:12:09.305" v="10387" actId="20577"/>
          <ac:spMkLst>
            <pc:docMk/>
            <pc:sldMk cId="2743438403" sldId="640"/>
            <ac:spMk id="247" creationId="{00000000-0000-0000-0000-000000000000}"/>
          </ac:spMkLst>
        </pc:spChg>
      </pc:sldChg>
      <pc:sldChg chg="modSp mod ord modNotesTx">
        <pc:chgData name="Mitchell Wand" userId="de9b44c55c049659" providerId="LiveId" clId="{DE53FED7-A251-4A96-B57E-6488EAC94422}" dt="2023-01-31T13:00:45.025" v="12615" actId="6549"/>
        <pc:sldMkLst>
          <pc:docMk/>
          <pc:sldMk cId="2222784871" sldId="643"/>
        </pc:sldMkLst>
        <pc:spChg chg="mod">
          <ac:chgData name="Mitchell Wand" userId="de9b44c55c049659" providerId="LiveId" clId="{DE53FED7-A251-4A96-B57E-6488EAC94422}" dt="2023-01-30T22:11:01.785" v="10335" actId="20577"/>
          <ac:spMkLst>
            <pc:docMk/>
            <pc:sldMk cId="2222784871" sldId="643"/>
            <ac:spMk id="267" creationId="{00000000-0000-0000-0000-000000000000}"/>
          </ac:spMkLst>
        </pc:spChg>
        <pc:spChg chg="mod">
          <ac:chgData name="Mitchell Wand" userId="de9b44c55c049659" providerId="LiveId" clId="{DE53FED7-A251-4A96-B57E-6488EAC94422}" dt="2023-01-30T22:11:55.827" v="10381" actId="20577"/>
          <ac:spMkLst>
            <pc:docMk/>
            <pc:sldMk cId="2222784871" sldId="643"/>
            <ac:spMk id="268" creationId="{00000000-0000-0000-0000-000000000000}"/>
          </ac:spMkLst>
        </pc:spChg>
        <pc:picChg chg="mod">
          <ac:chgData name="Mitchell Wand" userId="de9b44c55c049659" providerId="LiveId" clId="{DE53FED7-A251-4A96-B57E-6488EAC94422}" dt="2023-01-29T16:56:20.692" v="7879" actId="1076"/>
          <ac:picMkLst>
            <pc:docMk/>
            <pc:sldMk cId="2222784871" sldId="643"/>
            <ac:picMk id="271" creationId="{00000000-0000-0000-0000-000000000000}"/>
          </ac:picMkLst>
        </pc:picChg>
      </pc:sldChg>
      <pc:sldChg chg="ord">
        <pc:chgData name="Mitchell Wand" userId="de9b44c55c049659" providerId="LiveId" clId="{DE53FED7-A251-4A96-B57E-6488EAC94422}" dt="2023-01-30T22:08:57.625" v="10264"/>
        <pc:sldMkLst>
          <pc:docMk/>
          <pc:sldMk cId="997623339" sldId="644"/>
        </pc:sldMkLst>
      </pc:sldChg>
      <pc:sldChg chg="modSp mod">
        <pc:chgData name="Mitchell Wand" userId="de9b44c55c049659" providerId="LiveId" clId="{DE53FED7-A251-4A96-B57E-6488EAC94422}" dt="2023-01-30T22:13:21.846" v="10498" actId="20577"/>
        <pc:sldMkLst>
          <pc:docMk/>
          <pc:sldMk cId="1041784889" sldId="645"/>
        </pc:sldMkLst>
        <pc:spChg chg="mod">
          <ac:chgData name="Mitchell Wand" userId="de9b44c55c049659" providerId="LiveId" clId="{DE53FED7-A251-4A96-B57E-6488EAC94422}" dt="2023-01-30T22:13:21.846" v="10498" actId="20577"/>
          <ac:spMkLst>
            <pc:docMk/>
            <pc:sldMk cId="1041784889" sldId="645"/>
            <ac:spMk id="477" creationId="{00000000-0000-0000-0000-000000000000}"/>
          </ac:spMkLst>
        </pc:spChg>
      </pc:sldChg>
      <pc:sldChg chg="del">
        <pc:chgData name="Mitchell Wand" userId="de9b44c55c049659" providerId="LiveId" clId="{DE53FED7-A251-4A96-B57E-6488EAC94422}" dt="2023-01-30T22:06:46.350" v="10201" actId="2696"/>
        <pc:sldMkLst>
          <pc:docMk/>
          <pc:sldMk cId="609960707" sldId="647"/>
        </pc:sldMkLst>
      </pc:sldChg>
      <pc:sldChg chg="modSp mod">
        <pc:chgData name="Mitchell Wand" userId="de9b44c55c049659" providerId="LiveId" clId="{DE53FED7-A251-4A96-B57E-6488EAC94422}" dt="2023-01-30T22:13:43.536" v="10499"/>
        <pc:sldMkLst>
          <pc:docMk/>
          <pc:sldMk cId="2221841420" sldId="649"/>
        </pc:sldMkLst>
        <pc:spChg chg="mod">
          <ac:chgData name="Mitchell Wand" userId="de9b44c55c049659" providerId="LiveId" clId="{DE53FED7-A251-4A96-B57E-6488EAC94422}" dt="2023-01-30T22:13:43.536" v="10499"/>
          <ac:spMkLst>
            <pc:docMk/>
            <pc:sldMk cId="2221841420" sldId="649"/>
            <ac:spMk id="580" creationId="{00000000-0000-0000-0000-000000000000}"/>
          </ac:spMkLst>
        </pc:spChg>
      </pc:sldChg>
      <pc:sldChg chg="del">
        <pc:chgData name="Mitchell Wand" userId="de9b44c55c049659" providerId="LiveId" clId="{DE53FED7-A251-4A96-B57E-6488EAC94422}" dt="2023-01-29T17:38:04.750" v="10163" actId="47"/>
        <pc:sldMkLst>
          <pc:docMk/>
          <pc:sldMk cId="3445073281" sldId="650"/>
        </pc:sldMkLst>
      </pc:sldChg>
      <pc:sldChg chg="modSp del mod">
        <pc:chgData name="Mitchell Wand" userId="de9b44c55c049659" providerId="LiveId" clId="{DE53FED7-A251-4A96-B57E-6488EAC94422}" dt="2023-01-29T18:18:30.898" v="10164" actId="2696"/>
        <pc:sldMkLst>
          <pc:docMk/>
          <pc:sldMk cId="1036347765" sldId="651"/>
        </pc:sldMkLst>
        <pc:spChg chg="mod">
          <ac:chgData name="Mitchell Wand" userId="de9b44c55c049659" providerId="LiveId" clId="{DE53FED7-A251-4A96-B57E-6488EAC94422}" dt="2023-01-29T17:05:41.405" v="8403" actId="20577"/>
          <ac:spMkLst>
            <pc:docMk/>
            <pc:sldMk cId="1036347765" sldId="651"/>
            <ac:spMk id="4" creationId="{BFA058C6-5098-494E-D474-5CD6C9D68B8B}"/>
          </ac:spMkLst>
        </pc:spChg>
      </pc:sldChg>
      <pc:sldChg chg="modSp del mod">
        <pc:chgData name="Mitchell Wand" userId="de9b44c55c049659" providerId="LiveId" clId="{DE53FED7-A251-4A96-B57E-6488EAC94422}" dt="2023-01-29T17:38:04.750" v="10163" actId="47"/>
        <pc:sldMkLst>
          <pc:docMk/>
          <pc:sldMk cId="3423953853" sldId="652"/>
        </pc:sldMkLst>
        <pc:spChg chg="mod">
          <ac:chgData name="Mitchell Wand" userId="de9b44c55c049659" providerId="LiveId" clId="{DE53FED7-A251-4A96-B57E-6488EAC94422}" dt="2023-01-29T17:06:22.830" v="8415" actId="20577"/>
          <ac:spMkLst>
            <pc:docMk/>
            <pc:sldMk cId="3423953853" sldId="652"/>
            <ac:spMk id="3" creationId="{D145218C-6BDC-0869-7E05-77E45622A818}"/>
          </ac:spMkLst>
        </pc:spChg>
      </pc:sldChg>
      <pc:sldChg chg="modNotesTx">
        <pc:chgData name="Mitchell Wand" userId="de9b44c55c049659" providerId="LiveId" clId="{DE53FED7-A251-4A96-B57E-6488EAC94422}" dt="2023-01-30T22:14:38.886" v="10620" actId="20577"/>
        <pc:sldMkLst>
          <pc:docMk/>
          <pc:sldMk cId="2528650462" sldId="654"/>
        </pc:sldMkLst>
      </pc:sldChg>
      <pc:sldChg chg="delSp modSp del mod delAnim">
        <pc:chgData name="Mitchell Wand" userId="de9b44c55c049659" providerId="LiveId" clId="{DE53FED7-A251-4A96-B57E-6488EAC94422}" dt="2023-01-30T22:40:15.261" v="10863" actId="2696"/>
        <pc:sldMkLst>
          <pc:docMk/>
          <pc:sldMk cId="3453297944" sldId="656"/>
        </pc:sldMkLst>
        <pc:spChg chg="mod">
          <ac:chgData name="Mitchell Wand" userId="de9b44c55c049659" providerId="LiveId" clId="{DE53FED7-A251-4A96-B57E-6488EAC94422}" dt="2023-01-30T22:15:21.893" v="10663" actId="20577"/>
          <ac:spMkLst>
            <pc:docMk/>
            <pc:sldMk cId="3453297944" sldId="656"/>
            <ac:spMk id="2" creationId="{2D4E096B-898C-7A57-EC9B-6E16CFA318EC}"/>
          </ac:spMkLst>
        </pc:spChg>
        <pc:spChg chg="mod">
          <ac:chgData name="Mitchell Wand" userId="de9b44c55c049659" providerId="LiveId" clId="{DE53FED7-A251-4A96-B57E-6488EAC94422}" dt="2023-01-30T22:29:10.729" v="10806" actId="20577"/>
          <ac:spMkLst>
            <pc:docMk/>
            <pc:sldMk cId="3453297944" sldId="656"/>
            <ac:spMk id="4" creationId="{26362826-B623-DBA4-D441-9F7A7B698FB4}"/>
          </ac:spMkLst>
        </pc:spChg>
        <pc:spChg chg="del">
          <ac:chgData name="Mitchell Wand" userId="de9b44c55c049659" providerId="LiveId" clId="{DE53FED7-A251-4A96-B57E-6488EAC94422}" dt="2023-01-30T22:25:46.318" v="10679" actId="478"/>
          <ac:spMkLst>
            <pc:docMk/>
            <pc:sldMk cId="3453297944" sldId="656"/>
            <ac:spMk id="5" creationId="{C34E8C3A-B0E9-FCFD-119C-6E3374AF4821}"/>
          </ac:spMkLst>
        </pc:spChg>
        <pc:spChg chg="del">
          <ac:chgData name="Mitchell Wand" userId="de9b44c55c049659" providerId="LiveId" clId="{DE53FED7-A251-4A96-B57E-6488EAC94422}" dt="2023-01-30T22:25:46.318" v="10679" actId="478"/>
          <ac:spMkLst>
            <pc:docMk/>
            <pc:sldMk cId="3453297944" sldId="656"/>
            <ac:spMk id="6" creationId="{EE2DFE97-9785-E92E-6A70-8397BCF4C68F}"/>
          </ac:spMkLst>
        </pc:spChg>
        <pc:spChg chg="del">
          <ac:chgData name="Mitchell Wand" userId="de9b44c55c049659" providerId="LiveId" clId="{DE53FED7-A251-4A96-B57E-6488EAC94422}" dt="2023-01-30T22:25:46.318" v="10679" actId="478"/>
          <ac:spMkLst>
            <pc:docMk/>
            <pc:sldMk cId="3453297944" sldId="656"/>
            <ac:spMk id="8" creationId="{B114F82D-D95E-CC1A-381C-46806DB84414}"/>
          </ac:spMkLst>
        </pc:spChg>
        <pc:spChg chg="del">
          <ac:chgData name="Mitchell Wand" userId="de9b44c55c049659" providerId="LiveId" clId="{DE53FED7-A251-4A96-B57E-6488EAC94422}" dt="2023-01-30T22:25:46.318" v="10679" actId="478"/>
          <ac:spMkLst>
            <pc:docMk/>
            <pc:sldMk cId="3453297944" sldId="656"/>
            <ac:spMk id="9" creationId="{75DD9409-675E-F05B-59AA-EA404D5D82DA}"/>
          </ac:spMkLst>
        </pc:spChg>
        <pc:spChg chg="del">
          <ac:chgData name="Mitchell Wand" userId="de9b44c55c049659" providerId="LiveId" clId="{DE53FED7-A251-4A96-B57E-6488EAC94422}" dt="2023-01-30T22:25:46.318" v="10679" actId="478"/>
          <ac:spMkLst>
            <pc:docMk/>
            <pc:sldMk cId="3453297944" sldId="656"/>
            <ac:spMk id="10" creationId="{2E76C225-CE2A-3254-1990-3D862B5B6F68}"/>
          </ac:spMkLst>
        </pc:spChg>
        <pc:spChg chg="del">
          <ac:chgData name="Mitchell Wand" userId="de9b44c55c049659" providerId="LiveId" clId="{DE53FED7-A251-4A96-B57E-6488EAC94422}" dt="2023-01-30T22:25:46.318" v="10679" actId="478"/>
          <ac:spMkLst>
            <pc:docMk/>
            <pc:sldMk cId="3453297944" sldId="656"/>
            <ac:spMk id="11" creationId="{C5E3B440-7620-82FE-5CF6-48F7EDAD720B}"/>
          </ac:spMkLst>
        </pc:spChg>
        <pc:spChg chg="del">
          <ac:chgData name="Mitchell Wand" userId="de9b44c55c049659" providerId="LiveId" clId="{DE53FED7-A251-4A96-B57E-6488EAC94422}" dt="2023-01-30T22:25:46.318" v="10679" actId="478"/>
          <ac:spMkLst>
            <pc:docMk/>
            <pc:sldMk cId="3453297944" sldId="656"/>
            <ac:spMk id="12" creationId="{06FE8FB8-A9CC-E95D-E518-9788903B7D93}"/>
          </ac:spMkLst>
        </pc:spChg>
        <pc:spChg chg="del">
          <ac:chgData name="Mitchell Wand" userId="de9b44c55c049659" providerId="LiveId" clId="{DE53FED7-A251-4A96-B57E-6488EAC94422}" dt="2023-01-30T22:25:46.318" v="10679" actId="478"/>
          <ac:spMkLst>
            <pc:docMk/>
            <pc:sldMk cId="3453297944" sldId="656"/>
            <ac:spMk id="14" creationId="{E489EE89-6503-58BD-CE48-F438D5CAA104}"/>
          </ac:spMkLst>
        </pc:spChg>
        <pc:grpChg chg="del">
          <ac:chgData name="Mitchell Wand" userId="de9b44c55c049659" providerId="LiveId" clId="{DE53FED7-A251-4A96-B57E-6488EAC94422}" dt="2023-01-30T22:25:55.495" v="10681" actId="478"/>
          <ac:grpSpMkLst>
            <pc:docMk/>
            <pc:sldMk cId="3453297944" sldId="656"/>
            <ac:grpSpMk id="15" creationId="{CDEBE876-F4DC-461E-77C1-D7885477F07E}"/>
          </ac:grpSpMkLst>
        </pc:grpChg>
        <pc:grpChg chg="del">
          <ac:chgData name="Mitchell Wand" userId="de9b44c55c049659" providerId="LiveId" clId="{DE53FED7-A251-4A96-B57E-6488EAC94422}" dt="2023-01-30T22:25:54.125" v="10680" actId="478"/>
          <ac:grpSpMkLst>
            <pc:docMk/>
            <pc:sldMk cId="3453297944" sldId="656"/>
            <ac:grpSpMk id="22" creationId="{84C9A6D1-6126-5B5B-7A4E-6E667155A056}"/>
          </ac:grpSpMkLst>
        </pc:grpChg>
      </pc:sldChg>
      <pc:sldChg chg="modSp add mod">
        <pc:chgData name="Mitchell Wand" userId="de9b44c55c049659" providerId="LiveId" clId="{DE53FED7-A251-4A96-B57E-6488EAC94422}" dt="2023-01-30T22:40:28.068" v="10866" actId="20577"/>
        <pc:sldMkLst>
          <pc:docMk/>
          <pc:sldMk cId="3560756467" sldId="656"/>
        </pc:sldMkLst>
        <pc:spChg chg="mod">
          <ac:chgData name="Mitchell Wand" userId="de9b44c55c049659" providerId="LiveId" clId="{DE53FED7-A251-4A96-B57E-6488EAC94422}" dt="2023-01-30T22:40:28.068" v="10866" actId="20577"/>
          <ac:spMkLst>
            <pc:docMk/>
            <pc:sldMk cId="3560756467" sldId="656"/>
            <ac:spMk id="2" creationId="{2D4E096B-898C-7A57-EC9B-6E16CFA318EC}"/>
          </ac:spMkLst>
        </pc:spChg>
      </pc:sldChg>
      <pc:sldChg chg="del">
        <pc:chgData name="Mitchell Wand" userId="de9b44c55c049659" providerId="LiveId" clId="{DE53FED7-A251-4A96-B57E-6488EAC94422}" dt="2023-01-30T22:40:15.261" v="10863" actId="2696"/>
        <pc:sldMkLst>
          <pc:docMk/>
          <pc:sldMk cId="665149651" sldId="657"/>
        </pc:sldMkLst>
      </pc:sldChg>
      <pc:sldChg chg="add">
        <pc:chgData name="Mitchell Wand" userId="de9b44c55c049659" providerId="LiveId" clId="{DE53FED7-A251-4A96-B57E-6488EAC94422}" dt="2023-01-30T22:40:21.402" v="10864"/>
        <pc:sldMkLst>
          <pc:docMk/>
          <pc:sldMk cId="2884913111" sldId="657"/>
        </pc:sldMkLst>
      </pc:sldChg>
      <pc:sldChg chg="modSp add mod">
        <pc:chgData name="Mitchell Wand" userId="de9b44c55c049659" providerId="LiveId" clId="{DE53FED7-A251-4A96-B57E-6488EAC94422}" dt="2023-01-30T22:40:36.072" v="10868" actId="20577"/>
        <pc:sldMkLst>
          <pc:docMk/>
          <pc:sldMk cId="718011119" sldId="658"/>
        </pc:sldMkLst>
        <pc:spChg chg="mod">
          <ac:chgData name="Mitchell Wand" userId="de9b44c55c049659" providerId="LiveId" clId="{DE53FED7-A251-4A96-B57E-6488EAC94422}" dt="2023-01-30T22:40:36.072" v="10868" actId="20577"/>
          <ac:spMkLst>
            <pc:docMk/>
            <pc:sldMk cId="718011119" sldId="658"/>
            <ac:spMk id="350" creationId="{00000000-0000-0000-0000-000000000000}"/>
          </ac:spMkLst>
        </pc:spChg>
      </pc:sldChg>
      <pc:sldChg chg="modSp del mod">
        <pc:chgData name="Mitchell Wand" userId="de9b44c55c049659" providerId="LiveId" clId="{DE53FED7-A251-4A96-B57E-6488EAC94422}" dt="2023-01-30T22:40:15.261" v="10863" actId="2696"/>
        <pc:sldMkLst>
          <pc:docMk/>
          <pc:sldMk cId="1881612615" sldId="658"/>
        </pc:sldMkLst>
        <pc:spChg chg="mod">
          <ac:chgData name="Mitchell Wand" userId="de9b44c55c049659" providerId="LiveId" clId="{DE53FED7-A251-4A96-B57E-6488EAC94422}" dt="2023-01-30T22:37:59.903" v="10816" actId="20577"/>
          <ac:spMkLst>
            <pc:docMk/>
            <pc:sldMk cId="1881612615" sldId="658"/>
            <ac:spMk id="350" creationId="{00000000-0000-0000-0000-000000000000}"/>
          </ac:spMkLst>
        </pc:spChg>
      </pc:sldChg>
      <pc:sldChg chg="add">
        <pc:chgData name="Mitchell Wand" userId="de9b44c55c049659" providerId="LiveId" clId="{DE53FED7-A251-4A96-B57E-6488EAC94422}" dt="2023-01-30T22:40:21.402" v="10864"/>
        <pc:sldMkLst>
          <pc:docMk/>
          <pc:sldMk cId="3017743992" sldId="659"/>
        </pc:sldMkLst>
      </pc:sldChg>
      <pc:sldChg chg="modSp del mod">
        <pc:chgData name="Mitchell Wand" userId="de9b44c55c049659" providerId="LiveId" clId="{DE53FED7-A251-4A96-B57E-6488EAC94422}" dt="2023-01-30T22:40:15.261" v="10863" actId="2696"/>
        <pc:sldMkLst>
          <pc:docMk/>
          <pc:sldMk cId="3466678949" sldId="659"/>
        </pc:sldMkLst>
        <pc:spChg chg="mod">
          <ac:chgData name="Mitchell Wand" userId="de9b44c55c049659" providerId="LiveId" clId="{DE53FED7-A251-4A96-B57E-6488EAC94422}" dt="2023-01-30T22:39:24.596" v="10859" actId="20577"/>
          <ac:spMkLst>
            <pc:docMk/>
            <pc:sldMk cId="3466678949" sldId="659"/>
            <ac:spMk id="368" creationId="{00000000-0000-0000-0000-000000000000}"/>
          </ac:spMkLst>
        </pc:spChg>
        <pc:spChg chg="mod">
          <ac:chgData name="Mitchell Wand" userId="de9b44c55c049659" providerId="LiveId" clId="{DE53FED7-A251-4A96-B57E-6488EAC94422}" dt="2023-01-30T22:39:50.505" v="10862" actId="20577"/>
          <ac:spMkLst>
            <pc:docMk/>
            <pc:sldMk cId="3466678949" sldId="659"/>
            <ac:spMk id="457" creationId="{00000000-0000-0000-0000-000000000000}"/>
          </ac:spMkLst>
        </pc:spChg>
        <pc:spChg chg="mod">
          <ac:chgData name="Mitchell Wand" userId="de9b44c55c049659" providerId="LiveId" clId="{DE53FED7-A251-4A96-B57E-6488EAC94422}" dt="2023-01-30T22:39:44.602" v="10861" actId="1076"/>
          <ac:spMkLst>
            <pc:docMk/>
            <pc:sldMk cId="3466678949" sldId="659"/>
            <ac:spMk id="477" creationId="{00000000-0000-0000-0000-000000000000}"/>
          </ac:spMkLst>
        </pc:spChg>
      </pc:sldChg>
      <pc:sldChg chg="modSp mod">
        <pc:chgData name="Mitchell Wand" userId="de9b44c55c049659" providerId="LiveId" clId="{DE53FED7-A251-4A96-B57E-6488EAC94422}" dt="2023-01-30T22:41:48.353" v="10882" actId="20577"/>
        <pc:sldMkLst>
          <pc:docMk/>
          <pc:sldMk cId="1849435347" sldId="660"/>
        </pc:sldMkLst>
        <pc:spChg chg="mod">
          <ac:chgData name="Mitchell Wand" userId="de9b44c55c049659" providerId="LiveId" clId="{DE53FED7-A251-4A96-B57E-6488EAC94422}" dt="2023-01-30T22:41:48.353" v="10882" actId="20577"/>
          <ac:spMkLst>
            <pc:docMk/>
            <pc:sldMk cId="1849435347" sldId="660"/>
            <ac:spMk id="580" creationId="{00000000-0000-0000-0000-000000000000}"/>
          </ac:spMkLst>
        </pc:spChg>
      </pc:sldChg>
      <pc:sldChg chg="modSp mod modNotesTx">
        <pc:chgData name="Mitchell Wand" userId="de9b44c55c049659" providerId="LiveId" clId="{DE53FED7-A251-4A96-B57E-6488EAC94422}" dt="2023-01-30T22:47:17.986" v="10980" actId="20577"/>
        <pc:sldMkLst>
          <pc:docMk/>
          <pc:sldMk cId="3960731311" sldId="661"/>
        </pc:sldMkLst>
        <pc:spChg chg="mod">
          <ac:chgData name="Mitchell Wand" userId="de9b44c55c049659" providerId="LiveId" clId="{DE53FED7-A251-4A96-B57E-6488EAC94422}" dt="2023-01-30T22:47:17.986" v="10980" actId="20577"/>
          <ac:spMkLst>
            <pc:docMk/>
            <pc:sldMk cId="3960731311" sldId="661"/>
            <ac:spMk id="594" creationId="{00000000-0000-0000-0000-000000000000}"/>
          </ac:spMkLst>
        </pc:spChg>
      </pc:sldChg>
      <pc:sldChg chg="addSp modSp mod modNotesTx">
        <pc:chgData name="Mitchell Wand" userId="de9b44c55c049659" providerId="LiveId" clId="{DE53FED7-A251-4A96-B57E-6488EAC94422}" dt="2023-01-31T01:10:10.601" v="11071" actId="20577"/>
        <pc:sldMkLst>
          <pc:docMk/>
          <pc:sldMk cId="1699180941" sldId="662"/>
        </pc:sldMkLst>
        <pc:spChg chg="add mod">
          <ac:chgData name="Mitchell Wand" userId="de9b44c55c049659" providerId="LiveId" clId="{DE53FED7-A251-4A96-B57E-6488EAC94422}" dt="2023-01-30T22:45:59.188" v="10910" actId="14100"/>
          <ac:spMkLst>
            <pc:docMk/>
            <pc:sldMk cId="1699180941" sldId="662"/>
            <ac:spMk id="2" creationId="{CA13EDAB-47D1-8FFD-8346-ACF420E26B8D}"/>
          </ac:spMkLst>
        </pc:spChg>
        <pc:spChg chg="add mod">
          <ac:chgData name="Mitchell Wand" userId="de9b44c55c049659" providerId="LiveId" clId="{DE53FED7-A251-4A96-B57E-6488EAC94422}" dt="2023-01-30T22:45:51.244" v="10908" actId="14100"/>
          <ac:spMkLst>
            <pc:docMk/>
            <pc:sldMk cId="1699180941" sldId="662"/>
            <ac:spMk id="3" creationId="{9383B569-1C0C-D3B8-1BAB-5DD64B684B72}"/>
          </ac:spMkLst>
        </pc:spChg>
        <pc:spChg chg="mod">
          <ac:chgData name="Mitchell Wand" userId="de9b44c55c049659" providerId="LiveId" clId="{DE53FED7-A251-4A96-B57E-6488EAC94422}" dt="2023-01-30T22:47:50.206" v="11023" actId="20577"/>
          <ac:spMkLst>
            <pc:docMk/>
            <pc:sldMk cId="1699180941" sldId="662"/>
            <ac:spMk id="600" creationId="{00000000-0000-0000-0000-000000000000}"/>
          </ac:spMkLst>
        </pc:spChg>
        <pc:spChg chg="mod">
          <ac:chgData name="Mitchell Wand" userId="de9b44c55c049659" providerId="LiveId" clId="{DE53FED7-A251-4A96-B57E-6488EAC94422}" dt="2023-01-30T22:49:31.961" v="11033" actId="255"/>
          <ac:spMkLst>
            <pc:docMk/>
            <pc:sldMk cId="1699180941" sldId="662"/>
            <ac:spMk id="603" creationId="{00000000-0000-0000-0000-000000000000}"/>
          </ac:spMkLst>
        </pc:spChg>
        <pc:spChg chg="mod">
          <ac:chgData name="Mitchell Wand" userId="de9b44c55c049659" providerId="LiveId" clId="{DE53FED7-A251-4A96-B57E-6488EAC94422}" dt="2023-01-30T22:49:37.913" v="11034" actId="255"/>
          <ac:spMkLst>
            <pc:docMk/>
            <pc:sldMk cId="1699180941" sldId="662"/>
            <ac:spMk id="605" creationId="{00000000-0000-0000-0000-000000000000}"/>
          </ac:spMkLst>
        </pc:spChg>
        <pc:spChg chg="mod">
          <ac:chgData name="Mitchell Wand" userId="de9b44c55c049659" providerId="LiveId" clId="{DE53FED7-A251-4A96-B57E-6488EAC94422}" dt="2023-01-30T22:49:45.875" v="11035" actId="255"/>
          <ac:spMkLst>
            <pc:docMk/>
            <pc:sldMk cId="1699180941" sldId="662"/>
            <ac:spMk id="606" creationId="{00000000-0000-0000-0000-000000000000}"/>
          </ac:spMkLst>
        </pc:spChg>
        <pc:spChg chg="mod">
          <ac:chgData name="Mitchell Wand" userId="de9b44c55c049659" providerId="LiveId" clId="{DE53FED7-A251-4A96-B57E-6488EAC94422}" dt="2023-01-30T22:49:23.524" v="11032" actId="255"/>
          <ac:spMkLst>
            <pc:docMk/>
            <pc:sldMk cId="1699180941" sldId="662"/>
            <ac:spMk id="607" creationId="{00000000-0000-0000-0000-000000000000}"/>
          </ac:spMkLst>
        </pc:spChg>
        <pc:spChg chg="mod">
          <ac:chgData name="Mitchell Wand" userId="de9b44c55c049659" providerId="LiveId" clId="{DE53FED7-A251-4A96-B57E-6488EAC94422}" dt="2023-01-30T22:43:58.709" v="10890" actId="1076"/>
          <ac:spMkLst>
            <pc:docMk/>
            <pc:sldMk cId="1699180941" sldId="662"/>
            <ac:spMk id="608" creationId="{00000000-0000-0000-0000-000000000000}"/>
          </ac:spMkLst>
        </pc:spChg>
        <pc:spChg chg="mod">
          <ac:chgData name="Mitchell Wand" userId="de9b44c55c049659" providerId="LiveId" clId="{DE53FED7-A251-4A96-B57E-6488EAC94422}" dt="2023-01-30T22:50:01.772" v="11036" actId="14100"/>
          <ac:spMkLst>
            <pc:docMk/>
            <pc:sldMk cId="1699180941" sldId="662"/>
            <ac:spMk id="610" creationId="{00000000-0000-0000-0000-000000000000}"/>
          </ac:spMkLst>
        </pc:spChg>
        <pc:spChg chg="mod">
          <ac:chgData name="Mitchell Wand" userId="de9b44c55c049659" providerId="LiveId" clId="{DE53FED7-A251-4A96-B57E-6488EAC94422}" dt="2023-01-30T22:49:06.494" v="11030" actId="255"/>
          <ac:spMkLst>
            <pc:docMk/>
            <pc:sldMk cId="1699180941" sldId="662"/>
            <ac:spMk id="612" creationId="{00000000-0000-0000-0000-000000000000}"/>
          </ac:spMkLst>
        </pc:spChg>
        <pc:spChg chg="mod">
          <ac:chgData name="Mitchell Wand" userId="de9b44c55c049659" providerId="LiveId" clId="{DE53FED7-A251-4A96-B57E-6488EAC94422}" dt="2023-01-30T22:50:11.968" v="11037" actId="14100"/>
          <ac:spMkLst>
            <pc:docMk/>
            <pc:sldMk cId="1699180941" sldId="662"/>
            <ac:spMk id="613" creationId="{00000000-0000-0000-0000-000000000000}"/>
          </ac:spMkLst>
        </pc:spChg>
        <pc:spChg chg="mod">
          <ac:chgData name="Mitchell Wand" userId="de9b44c55c049659" providerId="LiveId" clId="{DE53FED7-A251-4A96-B57E-6488EAC94422}" dt="2023-01-30T22:49:17.588" v="11031" actId="255"/>
          <ac:spMkLst>
            <pc:docMk/>
            <pc:sldMk cId="1699180941" sldId="662"/>
            <ac:spMk id="614" creationId="{00000000-0000-0000-0000-000000000000}"/>
          </ac:spMkLst>
        </pc:spChg>
      </pc:sldChg>
      <pc:sldChg chg="modSp mod modNotesTx">
        <pc:chgData name="Mitchell Wand" userId="de9b44c55c049659" providerId="LiveId" clId="{DE53FED7-A251-4A96-B57E-6488EAC94422}" dt="2023-01-29T16:07:06.602" v="5545" actId="20577"/>
        <pc:sldMkLst>
          <pc:docMk/>
          <pc:sldMk cId="81039764" sldId="665"/>
        </pc:sldMkLst>
        <pc:spChg chg="mod">
          <ac:chgData name="Mitchell Wand" userId="de9b44c55c049659" providerId="LiveId" clId="{DE53FED7-A251-4A96-B57E-6488EAC94422}" dt="2023-01-29T16:05:18.694" v="5274" actId="27636"/>
          <ac:spMkLst>
            <pc:docMk/>
            <pc:sldMk cId="81039764" sldId="665"/>
            <ac:spMk id="5" creationId="{7E581DE4-72A0-160C-3581-E1A59B65629D}"/>
          </ac:spMkLst>
        </pc:spChg>
      </pc:sldChg>
      <pc:sldChg chg="del">
        <pc:chgData name="Mitchell Wand" userId="de9b44c55c049659" providerId="LiveId" clId="{DE53FED7-A251-4A96-B57E-6488EAC94422}" dt="2023-01-31T01:16:41.483" v="11098" actId="18676"/>
        <pc:sldMkLst>
          <pc:docMk/>
          <pc:sldMk cId="2224137548" sldId="666"/>
        </pc:sldMkLst>
      </pc:sldChg>
      <pc:sldChg chg="addSp delSp modSp add mod delAnim chgLayout modNotesTx">
        <pc:chgData name="Mitchell Wand" userId="de9b44c55c049659" providerId="LiveId" clId="{DE53FED7-A251-4A96-B57E-6488EAC94422}" dt="2023-01-28T20:42:57.462" v="578" actId="20577"/>
        <pc:sldMkLst>
          <pc:docMk/>
          <pc:sldMk cId="1032165144" sldId="667"/>
        </pc:sldMkLst>
        <pc:spChg chg="add mod">
          <ac:chgData name="Mitchell Wand" userId="de9b44c55c049659" providerId="LiveId" clId="{DE53FED7-A251-4A96-B57E-6488EAC94422}" dt="2023-01-28T20:41:03.162" v="181" actId="20577"/>
          <ac:spMkLst>
            <pc:docMk/>
            <pc:sldMk cId="1032165144" sldId="667"/>
            <ac:spMk id="3" creationId="{BC256EBE-74DD-6989-3882-A1D473C37818}"/>
          </ac:spMkLst>
        </pc:spChg>
        <pc:spChg chg="del">
          <ac:chgData name="Mitchell Wand" userId="de9b44c55c049659" providerId="LiveId" clId="{DE53FED7-A251-4A96-B57E-6488EAC94422}" dt="2023-01-28T20:40:20.438" v="68" actId="478"/>
          <ac:spMkLst>
            <pc:docMk/>
            <pc:sldMk cId="1032165144" sldId="667"/>
            <ac:spMk id="4" creationId="{8D180BD2-75C7-6B35-37E4-D9C9B6C6CF04}"/>
          </ac:spMkLst>
        </pc:spChg>
        <pc:spChg chg="mod ord">
          <ac:chgData name="Mitchell Wand" userId="de9b44c55c049659" providerId="LiveId" clId="{DE53FED7-A251-4A96-B57E-6488EAC94422}" dt="2023-01-28T20:40:06.218" v="65" actId="700"/>
          <ac:spMkLst>
            <pc:docMk/>
            <pc:sldMk cId="1032165144" sldId="667"/>
            <ac:spMk id="345" creationId="{00000000-0000-0000-0000-000000000000}"/>
          </ac:spMkLst>
        </pc:spChg>
        <pc:spChg chg="del mod ord">
          <ac:chgData name="Mitchell Wand" userId="de9b44c55c049659" providerId="LiveId" clId="{DE53FED7-A251-4A96-B57E-6488EAC94422}" dt="2023-01-28T20:40:09.971" v="66" actId="478"/>
          <ac:spMkLst>
            <pc:docMk/>
            <pc:sldMk cId="1032165144" sldId="667"/>
            <ac:spMk id="347" creationId="{00000000-0000-0000-0000-000000000000}"/>
          </ac:spMkLst>
        </pc:spChg>
        <pc:spChg chg="del">
          <ac:chgData name="Mitchell Wand" userId="de9b44c55c049659" providerId="LiveId" clId="{DE53FED7-A251-4A96-B57E-6488EAC94422}" dt="2023-01-28T20:40:17.630" v="67" actId="478"/>
          <ac:spMkLst>
            <pc:docMk/>
            <pc:sldMk cId="1032165144" sldId="667"/>
            <ac:spMk id="348" creationId="{00000000-0000-0000-0000-000000000000}"/>
          </ac:spMkLst>
        </pc:spChg>
      </pc:sldChg>
      <pc:sldChg chg="modSp new mod modNotesTx">
        <pc:chgData name="Mitchell Wand" userId="de9b44c55c049659" providerId="LiveId" clId="{DE53FED7-A251-4A96-B57E-6488EAC94422}" dt="2023-01-28T21:14:24.034" v="1335" actId="6549"/>
        <pc:sldMkLst>
          <pc:docMk/>
          <pc:sldMk cId="972083078" sldId="668"/>
        </pc:sldMkLst>
        <pc:spChg chg="mod">
          <ac:chgData name="Mitchell Wand" userId="de9b44c55c049659" providerId="LiveId" clId="{DE53FED7-A251-4A96-B57E-6488EAC94422}" dt="2023-01-28T20:43:48.406" v="656" actId="20577"/>
          <ac:spMkLst>
            <pc:docMk/>
            <pc:sldMk cId="972083078" sldId="668"/>
            <ac:spMk id="2" creationId="{7BF55AB5-E1EF-EE25-880B-D8F4F2239B69}"/>
          </ac:spMkLst>
        </pc:spChg>
        <pc:spChg chg="mod">
          <ac:chgData name="Mitchell Wand" userId="de9b44c55c049659" providerId="LiveId" clId="{DE53FED7-A251-4A96-B57E-6488EAC94422}" dt="2023-01-28T20:45:28.388" v="893" actId="20577"/>
          <ac:spMkLst>
            <pc:docMk/>
            <pc:sldMk cId="972083078" sldId="668"/>
            <ac:spMk id="3" creationId="{ACF3DAA7-119E-D6BD-7D9C-F5840B803CFB}"/>
          </ac:spMkLst>
        </pc:spChg>
      </pc:sldChg>
      <pc:sldChg chg="modSp add mod modNotesTx">
        <pc:chgData name="Mitchell Wand" userId="de9b44c55c049659" providerId="LiveId" clId="{DE53FED7-A251-4A96-B57E-6488EAC94422}" dt="2023-01-28T21:11:35.784" v="1085"/>
        <pc:sldMkLst>
          <pc:docMk/>
          <pc:sldMk cId="854166845" sldId="669"/>
        </pc:sldMkLst>
        <pc:spChg chg="mod">
          <ac:chgData name="Mitchell Wand" userId="de9b44c55c049659" providerId="LiveId" clId="{DE53FED7-A251-4A96-B57E-6488EAC94422}" dt="2023-01-28T20:50:43.916" v="1031"/>
          <ac:spMkLst>
            <pc:docMk/>
            <pc:sldMk cId="854166845" sldId="669"/>
            <ac:spMk id="395" creationId="{00000000-0000-0000-0000-000000000000}"/>
          </ac:spMkLst>
        </pc:spChg>
        <pc:spChg chg="mod">
          <ac:chgData name="Mitchell Wand" userId="de9b44c55c049659" providerId="LiveId" clId="{DE53FED7-A251-4A96-B57E-6488EAC94422}" dt="2023-01-28T20:49:42.298" v="982" actId="20577"/>
          <ac:spMkLst>
            <pc:docMk/>
            <pc:sldMk cId="854166845" sldId="669"/>
            <ac:spMk id="396" creationId="{00000000-0000-0000-0000-000000000000}"/>
          </ac:spMkLst>
        </pc:spChg>
      </pc:sldChg>
      <pc:sldChg chg="add del">
        <pc:chgData name="Mitchell Wand" userId="de9b44c55c049659" providerId="LiveId" clId="{DE53FED7-A251-4A96-B57E-6488EAC94422}" dt="2023-01-28T20:52:41.300" v="1034" actId="2696"/>
        <pc:sldMkLst>
          <pc:docMk/>
          <pc:sldMk cId="532253849" sldId="670"/>
        </pc:sldMkLst>
      </pc:sldChg>
      <pc:sldChg chg="add del">
        <pc:chgData name="Mitchell Wand" userId="de9b44c55c049659" providerId="LiveId" clId="{DE53FED7-A251-4A96-B57E-6488EAC94422}" dt="2023-01-28T20:47:13.907" v="942"/>
        <pc:sldMkLst>
          <pc:docMk/>
          <pc:sldMk cId="1008820729" sldId="670"/>
        </pc:sldMkLst>
      </pc:sldChg>
      <pc:sldChg chg="addSp modSp new mod modNotesTx">
        <pc:chgData name="Mitchell Wand" userId="de9b44c55c049659" providerId="LiveId" clId="{DE53FED7-A251-4A96-B57E-6488EAC94422}" dt="2023-01-28T21:19:20.432" v="1853" actId="20577"/>
        <pc:sldMkLst>
          <pc:docMk/>
          <pc:sldMk cId="2570361346" sldId="671"/>
        </pc:sldMkLst>
        <pc:spChg chg="mod">
          <ac:chgData name="Mitchell Wand" userId="de9b44c55c049659" providerId="LiveId" clId="{DE53FED7-A251-4A96-B57E-6488EAC94422}" dt="2023-01-28T20:53:12.309" v="1057" actId="20577"/>
          <ac:spMkLst>
            <pc:docMk/>
            <pc:sldMk cId="2570361346" sldId="671"/>
            <ac:spMk id="2" creationId="{C16B4103-3511-7B6D-D8EB-3B1565809CB2}"/>
          </ac:spMkLst>
        </pc:spChg>
        <pc:spChg chg="mod">
          <ac:chgData name="Mitchell Wand" userId="de9b44c55c049659" providerId="LiveId" clId="{DE53FED7-A251-4A96-B57E-6488EAC94422}" dt="2023-01-28T20:53:38.466" v="1064" actId="313"/>
          <ac:spMkLst>
            <pc:docMk/>
            <pc:sldMk cId="2570361346" sldId="671"/>
            <ac:spMk id="3" creationId="{C8F315CB-DD33-92D0-5041-0E013453A5F7}"/>
          </ac:spMkLst>
        </pc:spChg>
        <pc:spChg chg="mod">
          <ac:chgData name="Mitchell Wand" userId="de9b44c55c049659" providerId="LiveId" clId="{DE53FED7-A251-4A96-B57E-6488EAC94422}" dt="2023-01-28T20:54:08.744" v="1067"/>
          <ac:spMkLst>
            <pc:docMk/>
            <pc:sldMk cId="2570361346" sldId="671"/>
            <ac:spMk id="6" creationId="{60289F74-0D7E-FEDB-F549-8BEAADDC129F}"/>
          </ac:spMkLst>
        </pc:spChg>
        <pc:spChg chg="mod">
          <ac:chgData name="Mitchell Wand" userId="de9b44c55c049659" providerId="LiveId" clId="{DE53FED7-A251-4A96-B57E-6488EAC94422}" dt="2023-01-28T21:03:55.747" v="1074" actId="12789"/>
          <ac:spMkLst>
            <pc:docMk/>
            <pc:sldMk cId="2570361346" sldId="671"/>
            <ac:spMk id="7" creationId="{0A521CD6-C414-FFAE-55AA-827A6C2AD034}"/>
          </ac:spMkLst>
        </pc:spChg>
        <pc:spChg chg="mod">
          <ac:chgData name="Mitchell Wand" userId="de9b44c55c049659" providerId="LiveId" clId="{DE53FED7-A251-4A96-B57E-6488EAC94422}" dt="2023-01-28T21:03:27.892" v="1073" actId="465"/>
          <ac:spMkLst>
            <pc:docMk/>
            <pc:sldMk cId="2570361346" sldId="671"/>
            <ac:spMk id="8" creationId="{1743BF83-845B-2415-5019-8CAB7E9E1FD4}"/>
          </ac:spMkLst>
        </pc:spChg>
        <pc:spChg chg="mod">
          <ac:chgData name="Mitchell Wand" userId="de9b44c55c049659" providerId="LiveId" clId="{DE53FED7-A251-4A96-B57E-6488EAC94422}" dt="2023-01-28T21:04:08.120" v="1075" actId="555"/>
          <ac:spMkLst>
            <pc:docMk/>
            <pc:sldMk cId="2570361346" sldId="671"/>
            <ac:spMk id="9" creationId="{FC525E49-3032-B5C7-69A5-77C15018D194}"/>
          </ac:spMkLst>
        </pc:spChg>
        <pc:spChg chg="mod">
          <ac:chgData name="Mitchell Wand" userId="de9b44c55c049659" providerId="LiveId" clId="{DE53FED7-A251-4A96-B57E-6488EAC94422}" dt="2023-01-28T21:03:55.747" v="1074" actId="12789"/>
          <ac:spMkLst>
            <pc:docMk/>
            <pc:sldMk cId="2570361346" sldId="671"/>
            <ac:spMk id="10" creationId="{9928859D-7E17-AF79-D174-D25A736B2C73}"/>
          </ac:spMkLst>
        </pc:spChg>
        <pc:spChg chg="mod">
          <ac:chgData name="Mitchell Wand" userId="de9b44c55c049659" providerId="LiveId" clId="{DE53FED7-A251-4A96-B57E-6488EAC94422}" dt="2023-01-28T21:04:20.413" v="1076" actId="465"/>
          <ac:spMkLst>
            <pc:docMk/>
            <pc:sldMk cId="2570361346" sldId="671"/>
            <ac:spMk id="11" creationId="{C00F69CB-9859-6E73-74DC-7A578D1F3CF7}"/>
          </ac:spMkLst>
        </pc:spChg>
        <pc:spChg chg="mod">
          <ac:chgData name="Mitchell Wand" userId="de9b44c55c049659" providerId="LiveId" clId="{DE53FED7-A251-4A96-B57E-6488EAC94422}" dt="2023-01-28T21:04:08.120" v="1075" actId="555"/>
          <ac:spMkLst>
            <pc:docMk/>
            <pc:sldMk cId="2570361346" sldId="671"/>
            <ac:spMk id="12" creationId="{0E830A42-DC5A-2461-402F-ACDCF60D72CF}"/>
          </ac:spMkLst>
        </pc:spChg>
        <pc:spChg chg="add mod">
          <ac:chgData name="Mitchell Wand" userId="de9b44c55c049659" providerId="LiveId" clId="{DE53FED7-A251-4A96-B57E-6488EAC94422}" dt="2023-01-28T21:04:37.069" v="1078" actId="1076"/>
          <ac:spMkLst>
            <pc:docMk/>
            <pc:sldMk cId="2570361346" sldId="671"/>
            <ac:spMk id="13" creationId="{E6605D4A-6E2A-435B-7FBF-31DB20D05D8F}"/>
          </ac:spMkLst>
        </pc:spChg>
        <pc:grpChg chg="add mod">
          <ac:chgData name="Mitchell Wand" userId="de9b44c55c049659" providerId="LiveId" clId="{DE53FED7-A251-4A96-B57E-6488EAC94422}" dt="2023-01-28T20:54:14.850" v="1068" actId="1076"/>
          <ac:grpSpMkLst>
            <pc:docMk/>
            <pc:sldMk cId="2570361346" sldId="671"/>
            <ac:grpSpMk id="5" creationId="{DF87DC29-E41F-7856-EB02-79D4A1E2007B}"/>
          </ac:grpSpMkLst>
        </pc:grpChg>
      </pc:sldChg>
      <pc:sldChg chg="modSp add mod">
        <pc:chgData name="Mitchell Wand" userId="de9b44c55c049659" providerId="LiveId" clId="{DE53FED7-A251-4A96-B57E-6488EAC94422}" dt="2023-01-28T21:21:09.516" v="1908" actId="20577"/>
        <pc:sldMkLst>
          <pc:docMk/>
          <pc:sldMk cId="3640251645" sldId="672"/>
        </pc:sldMkLst>
        <pc:spChg chg="mod">
          <ac:chgData name="Mitchell Wand" userId="de9b44c55c049659" providerId="LiveId" clId="{DE53FED7-A251-4A96-B57E-6488EAC94422}" dt="2023-01-28T21:21:09.516" v="1908" actId="20577"/>
          <ac:spMkLst>
            <pc:docMk/>
            <pc:sldMk cId="3640251645" sldId="672"/>
            <ac:spMk id="416" creationId="{00000000-0000-0000-0000-000000000000}"/>
          </ac:spMkLst>
        </pc:spChg>
      </pc:sldChg>
      <pc:sldChg chg="modSp new mod">
        <pc:chgData name="Mitchell Wand" userId="de9b44c55c049659" providerId="LiveId" clId="{DE53FED7-A251-4A96-B57E-6488EAC94422}" dt="2023-01-28T21:25:51.911" v="2237" actId="20577"/>
        <pc:sldMkLst>
          <pc:docMk/>
          <pc:sldMk cId="4169870849" sldId="673"/>
        </pc:sldMkLst>
        <pc:spChg chg="mod">
          <ac:chgData name="Mitchell Wand" userId="de9b44c55c049659" providerId="LiveId" clId="{DE53FED7-A251-4A96-B57E-6488EAC94422}" dt="2023-01-28T21:22:13.363" v="1940" actId="20577"/>
          <ac:spMkLst>
            <pc:docMk/>
            <pc:sldMk cId="4169870849" sldId="673"/>
            <ac:spMk id="2" creationId="{B1D8D292-7FF8-8F40-6714-B469D9820C62}"/>
          </ac:spMkLst>
        </pc:spChg>
        <pc:spChg chg="mod">
          <ac:chgData name="Mitchell Wand" userId="de9b44c55c049659" providerId="LiveId" clId="{DE53FED7-A251-4A96-B57E-6488EAC94422}" dt="2023-01-28T21:25:51.911" v="2237" actId="20577"/>
          <ac:spMkLst>
            <pc:docMk/>
            <pc:sldMk cId="4169870849" sldId="673"/>
            <ac:spMk id="3" creationId="{4D6184A3-C760-1669-8B54-31371DFC36A7}"/>
          </ac:spMkLst>
        </pc:spChg>
      </pc:sldChg>
      <pc:sldChg chg="modSp mod">
        <pc:chgData name="Mitchell Wand" userId="de9b44c55c049659" providerId="LiveId" clId="{DE53FED7-A251-4A96-B57E-6488EAC94422}" dt="2023-01-28T21:26:23.534" v="2270" actId="20577"/>
        <pc:sldMkLst>
          <pc:docMk/>
          <pc:sldMk cId="735311219" sldId="674"/>
        </pc:sldMkLst>
        <pc:spChg chg="mod">
          <ac:chgData name="Mitchell Wand" userId="de9b44c55c049659" providerId="LiveId" clId="{DE53FED7-A251-4A96-B57E-6488EAC94422}" dt="2023-01-28T21:26:23.534" v="2270" actId="20577"/>
          <ac:spMkLst>
            <pc:docMk/>
            <pc:sldMk cId="735311219" sldId="674"/>
            <ac:spMk id="3" creationId="{4D6184A3-C760-1669-8B54-31371DFC36A7}"/>
          </ac:spMkLst>
        </pc:spChg>
      </pc:sldChg>
      <pc:sldChg chg="modSp add mod">
        <pc:chgData name="Mitchell Wand" userId="de9b44c55c049659" providerId="LiveId" clId="{DE53FED7-A251-4A96-B57E-6488EAC94422}" dt="2023-01-28T21:37:29.101" v="2717" actId="20577"/>
        <pc:sldMkLst>
          <pc:docMk/>
          <pc:sldMk cId="2609355442" sldId="675"/>
        </pc:sldMkLst>
        <pc:spChg chg="mod">
          <ac:chgData name="Mitchell Wand" userId="de9b44c55c049659" providerId="LiveId" clId="{DE53FED7-A251-4A96-B57E-6488EAC94422}" dt="2023-01-28T21:37:29.101" v="2717" actId="20577"/>
          <ac:spMkLst>
            <pc:docMk/>
            <pc:sldMk cId="2609355442" sldId="675"/>
            <ac:spMk id="3" creationId="{4D6184A3-C760-1669-8B54-31371DFC36A7}"/>
          </ac:spMkLst>
        </pc:spChg>
      </pc:sldChg>
      <pc:sldChg chg="modSp add mod">
        <pc:chgData name="Mitchell Wand" userId="de9b44c55c049659" providerId="LiveId" clId="{DE53FED7-A251-4A96-B57E-6488EAC94422}" dt="2023-01-28T21:38:02.670" v="2745" actId="20577"/>
        <pc:sldMkLst>
          <pc:docMk/>
          <pc:sldMk cId="2145139300" sldId="676"/>
        </pc:sldMkLst>
        <pc:spChg chg="mod">
          <ac:chgData name="Mitchell Wand" userId="de9b44c55c049659" providerId="LiveId" clId="{DE53FED7-A251-4A96-B57E-6488EAC94422}" dt="2023-01-28T21:38:02.670" v="2745" actId="20577"/>
          <ac:spMkLst>
            <pc:docMk/>
            <pc:sldMk cId="2145139300" sldId="676"/>
            <ac:spMk id="3" creationId="{4D6184A3-C760-1669-8B54-31371DFC36A7}"/>
          </ac:spMkLst>
        </pc:spChg>
      </pc:sldChg>
      <pc:sldChg chg="modSp new mod ord">
        <pc:chgData name="Mitchell Wand" userId="de9b44c55c049659" providerId="LiveId" clId="{DE53FED7-A251-4A96-B57E-6488EAC94422}" dt="2023-01-28T22:06:36.394" v="3509"/>
        <pc:sldMkLst>
          <pc:docMk/>
          <pc:sldMk cId="4212001115" sldId="677"/>
        </pc:sldMkLst>
        <pc:spChg chg="mod">
          <ac:chgData name="Mitchell Wand" userId="de9b44c55c049659" providerId="LiveId" clId="{DE53FED7-A251-4A96-B57E-6488EAC94422}" dt="2023-01-28T21:58:46.977" v="3412" actId="20577"/>
          <ac:spMkLst>
            <pc:docMk/>
            <pc:sldMk cId="4212001115" sldId="677"/>
            <ac:spMk id="2" creationId="{9342544D-C2F9-D2FD-11A1-FA10F91982BC}"/>
          </ac:spMkLst>
        </pc:spChg>
        <pc:spChg chg="mod">
          <ac:chgData name="Mitchell Wand" userId="de9b44c55c049659" providerId="LiveId" clId="{DE53FED7-A251-4A96-B57E-6488EAC94422}" dt="2023-01-28T22:06:36.394" v="3509"/>
          <ac:spMkLst>
            <pc:docMk/>
            <pc:sldMk cId="4212001115" sldId="677"/>
            <ac:spMk id="3" creationId="{DBDA6B4F-F6F5-7772-1054-D9F98C421094}"/>
          </ac:spMkLst>
        </pc:spChg>
      </pc:sldChg>
      <pc:sldChg chg="add del ord">
        <pc:chgData name="Mitchell Wand" userId="de9b44c55c049659" providerId="LiveId" clId="{DE53FED7-A251-4A96-B57E-6488EAC94422}" dt="2023-01-28T22:01:36.359" v="3427" actId="47"/>
        <pc:sldMkLst>
          <pc:docMk/>
          <pc:sldMk cId="257735986" sldId="678"/>
        </pc:sldMkLst>
      </pc:sldChg>
      <pc:sldChg chg="modSp new mod modNotesTx">
        <pc:chgData name="Mitchell Wand" userId="de9b44c55c049659" providerId="LiveId" clId="{DE53FED7-A251-4A96-B57E-6488EAC94422}" dt="2023-01-28T22:13:32.610" v="3911" actId="20577"/>
        <pc:sldMkLst>
          <pc:docMk/>
          <pc:sldMk cId="1786298898" sldId="678"/>
        </pc:sldMkLst>
        <pc:spChg chg="mod">
          <ac:chgData name="Mitchell Wand" userId="de9b44c55c049659" providerId="LiveId" clId="{DE53FED7-A251-4A96-B57E-6488EAC94422}" dt="2023-01-28T22:07:43.492" v="3563" actId="20577"/>
          <ac:spMkLst>
            <pc:docMk/>
            <pc:sldMk cId="1786298898" sldId="678"/>
            <ac:spMk id="2" creationId="{6943F0AF-6B08-8A49-204F-1DE1451056ED}"/>
          </ac:spMkLst>
        </pc:spChg>
        <pc:spChg chg="mod">
          <ac:chgData name="Mitchell Wand" userId="de9b44c55c049659" providerId="LiveId" clId="{DE53FED7-A251-4A96-B57E-6488EAC94422}" dt="2023-01-28T22:09:15.987" v="3703" actId="20577"/>
          <ac:spMkLst>
            <pc:docMk/>
            <pc:sldMk cId="1786298898" sldId="678"/>
            <ac:spMk id="3" creationId="{8BB100BF-5E59-08E6-B414-BA80521CD2B4}"/>
          </ac:spMkLst>
        </pc:spChg>
      </pc:sldChg>
      <pc:sldChg chg="modSp add mod">
        <pc:chgData name="Mitchell Wand" userId="de9b44c55c049659" providerId="LiveId" clId="{DE53FED7-A251-4A96-B57E-6488EAC94422}" dt="2023-01-29T16:46:28.019" v="7284" actId="20577"/>
        <pc:sldMkLst>
          <pc:docMk/>
          <pc:sldMk cId="173098168" sldId="679"/>
        </pc:sldMkLst>
        <pc:spChg chg="mod">
          <ac:chgData name="Mitchell Wand" userId="de9b44c55c049659" providerId="LiveId" clId="{DE53FED7-A251-4A96-B57E-6488EAC94422}" dt="2023-01-29T16:46:28.019" v="7284" actId="20577"/>
          <ac:spMkLst>
            <pc:docMk/>
            <pc:sldMk cId="173098168" sldId="679"/>
            <ac:spMk id="190" creationId="{00000000-0000-0000-0000-000000000000}"/>
          </ac:spMkLst>
        </pc:spChg>
      </pc:sldChg>
      <pc:sldChg chg="modSp new del mod modNotesTx">
        <pc:chgData name="Mitchell Wand" userId="de9b44c55c049659" providerId="LiveId" clId="{DE53FED7-A251-4A96-B57E-6488EAC94422}" dt="2023-01-29T16:33:46.944" v="6121" actId="47"/>
        <pc:sldMkLst>
          <pc:docMk/>
          <pc:sldMk cId="601154562" sldId="679"/>
        </pc:sldMkLst>
        <pc:spChg chg="mod">
          <ac:chgData name="Mitchell Wand" userId="de9b44c55c049659" providerId="LiveId" clId="{DE53FED7-A251-4A96-B57E-6488EAC94422}" dt="2023-01-29T16:31:32.912" v="6005" actId="20577"/>
          <ac:spMkLst>
            <pc:docMk/>
            <pc:sldMk cId="601154562" sldId="679"/>
            <ac:spMk id="2" creationId="{D27AE8C7-4FDE-29F7-CB28-023512621F47}"/>
          </ac:spMkLst>
        </pc:spChg>
        <pc:spChg chg="mod">
          <ac:chgData name="Mitchell Wand" userId="de9b44c55c049659" providerId="LiveId" clId="{DE53FED7-A251-4A96-B57E-6488EAC94422}" dt="2023-01-29T16:30:32.625" v="5991" actId="27636"/>
          <ac:spMkLst>
            <pc:docMk/>
            <pc:sldMk cId="601154562" sldId="679"/>
            <ac:spMk id="3" creationId="{2BBA4436-92DD-8E60-A373-7D65C9271233}"/>
          </ac:spMkLst>
        </pc:spChg>
      </pc:sldChg>
      <pc:sldChg chg="add del">
        <pc:chgData name="Mitchell Wand" userId="de9b44c55c049659" providerId="LiveId" clId="{DE53FED7-A251-4A96-B57E-6488EAC94422}" dt="2023-01-28T22:00:28.814" v="3420"/>
        <pc:sldMkLst>
          <pc:docMk/>
          <pc:sldMk cId="1215750129" sldId="679"/>
        </pc:sldMkLst>
      </pc:sldChg>
      <pc:sldChg chg="add del">
        <pc:chgData name="Mitchell Wand" userId="de9b44c55c049659" providerId="LiveId" clId="{DE53FED7-A251-4A96-B57E-6488EAC94422}" dt="2023-01-28T22:01:03.231" v="3424"/>
        <pc:sldMkLst>
          <pc:docMk/>
          <pc:sldMk cId="3383640681" sldId="679"/>
        </pc:sldMkLst>
      </pc:sldChg>
      <pc:sldChg chg="add del">
        <pc:chgData name="Mitchell Wand" userId="de9b44c55c049659" providerId="LiveId" clId="{DE53FED7-A251-4A96-B57E-6488EAC94422}" dt="2023-01-28T22:06:59.109" v="3510" actId="47"/>
        <pc:sldMkLst>
          <pc:docMk/>
          <pc:sldMk cId="3745264427" sldId="679"/>
        </pc:sldMkLst>
      </pc:sldChg>
      <pc:sldChg chg="add del">
        <pc:chgData name="Mitchell Wand" userId="de9b44c55c049659" providerId="LiveId" clId="{DE53FED7-A251-4A96-B57E-6488EAC94422}" dt="2023-01-28T22:00:28.814" v="3420"/>
        <pc:sldMkLst>
          <pc:docMk/>
          <pc:sldMk cId="1391602779" sldId="680"/>
        </pc:sldMkLst>
      </pc:sldChg>
      <pc:sldChg chg="modSp add mod">
        <pc:chgData name="Mitchell Wand" userId="de9b44c55c049659" providerId="LiveId" clId="{DE53FED7-A251-4A96-B57E-6488EAC94422}" dt="2023-01-31T01:11:43.509" v="11078" actId="20577"/>
        <pc:sldMkLst>
          <pc:docMk/>
          <pc:sldMk cId="2962315829" sldId="680"/>
        </pc:sldMkLst>
        <pc:spChg chg="mod">
          <ac:chgData name="Mitchell Wand" userId="de9b44c55c049659" providerId="LiveId" clId="{DE53FED7-A251-4A96-B57E-6488EAC94422}" dt="2023-01-31T01:11:43.509" v="11078" actId="20577"/>
          <ac:spMkLst>
            <pc:docMk/>
            <pc:sldMk cId="2962315829" sldId="680"/>
            <ac:spMk id="190" creationId="{00000000-0000-0000-0000-000000000000}"/>
          </ac:spMkLst>
        </pc:spChg>
      </pc:sldChg>
      <pc:sldChg chg="add del">
        <pc:chgData name="Mitchell Wand" userId="de9b44c55c049659" providerId="LiveId" clId="{DE53FED7-A251-4A96-B57E-6488EAC94422}" dt="2023-01-28T22:03:26.224" v="3474"/>
        <pc:sldMkLst>
          <pc:docMk/>
          <pc:sldMk cId="3442950532" sldId="680"/>
        </pc:sldMkLst>
      </pc:sldChg>
      <pc:sldChg chg="modSp new del mod">
        <pc:chgData name="Mitchell Wand" userId="de9b44c55c049659" providerId="LiveId" clId="{DE53FED7-A251-4A96-B57E-6488EAC94422}" dt="2023-01-29T17:38:04.750" v="10163" actId="47"/>
        <pc:sldMkLst>
          <pc:docMk/>
          <pc:sldMk cId="1022076839" sldId="681"/>
        </pc:sldMkLst>
        <pc:spChg chg="mod">
          <ac:chgData name="Mitchell Wand" userId="de9b44c55c049659" providerId="LiveId" clId="{DE53FED7-A251-4A96-B57E-6488EAC94422}" dt="2023-01-29T17:06:48.516" v="8435" actId="20577"/>
          <ac:spMkLst>
            <pc:docMk/>
            <pc:sldMk cId="1022076839" sldId="681"/>
            <ac:spMk id="2" creationId="{8F793EC8-B5F6-B31F-CB30-FDF1547E5A0A}"/>
          </ac:spMkLst>
        </pc:spChg>
        <pc:spChg chg="mod">
          <ac:chgData name="Mitchell Wand" userId="de9b44c55c049659" providerId="LiveId" clId="{DE53FED7-A251-4A96-B57E-6488EAC94422}" dt="2023-01-29T17:08:00.429" v="8647" actId="20577"/>
          <ac:spMkLst>
            <pc:docMk/>
            <pc:sldMk cId="1022076839" sldId="681"/>
            <ac:spMk id="3" creationId="{9662B4A4-4BD2-1FA7-68F7-244850767546}"/>
          </ac:spMkLst>
        </pc:spChg>
      </pc:sldChg>
      <pc:sldChg chg="add del">
        <pc:chgData name="Mitchell Wand" userId="de9b44c55c049659" providerId="LiveId" clId="{DE53FED7-A251-4A96-B57E-6488EAC94422}" dt="2023-01-28T22:00:28.814" v="3420"/>
        <pc:sldMkLst>
          <pc:docMk/>
          <pc:sldMk cId="3614815109" sldId="681"/>
        </pc:sldMkLst>
      </pc:sldChg>
      <pc:sldChg chg="addSp delSp modSp new mod modClrScheme chgLayout modNotesTx">
        <pc:chgData name="Mitchell Wand" userId="de9b44c55c049659" providerId="LiveId" clId="{DE53FED7-A251-4A96-B57E-6488EAC94422}" dt="2023-01-29T18:18:51.367" v="10200" actId="20577"/>
        <pc:sldMkLst>
          <pc:docMk/>
          <pc:sldMk cId="2176076143" sldId="682"/>
        </pc:sldMkLst>
        <pc:spChg chg="del mod ord">
          <ac:chgData name="Mitchell Wand" userId="de9b44c55c049659" providerId="LiveId" clId="{DE53FED7-A251-4A96-B57E-6488EAC94422}" dt="2023-01-29T17:08:29.373" v="8649" actId="700"/>
          <ac:spMkLst>
            <pc:docMk/>
            <pc:sldMk cId="2176076143" sldId="682"/>
            <ac:spMk id="2" creationId="{7CAA940D-70B2-09D0-B0A4-9ED3E4D228FA}"/>
          </ac:spMkLst>
        </pc:spChg>
        <pc:spChg chg="del">
          <ac:chgData name="Mitchell Wand" userId="de9b44c55c049659" providerId="LiveId" clId="{DE53FED7-A251-4A96-B57E-6488EAC94422}" dt="2023-01-29T17:08:29.373" v="8649" actId="700"/>
          <ac:spMkLst>
            <pc:docMk/>
            <pc:sldMk cId="2176076143" sldId="682"/>
            <ac:spMk id="3" creationId="{2CDAB9B0-D373-7D35-0031-075F5058ABE4}"/>
          </ac:spMkLst>
        </pc:spChg>
        <pc:spChg chg="mod ord">
          <ac:chgData name="Mitchell Wand" userId="de9b44c55c049659" providerId="LiveId" clId="{DE53FED7-A251-4A96-B57E-6488EAC94422}" dt="2023-01-29T17:12:56.719" v="8734" actId="700"/>
          <ac:spMkLst>
            <pc:docMk/>
            <pc:sldMk cId="2176076143" sldId="682"/>
            <ac:spMk id="4" creationId="{E80B1663-05E8-BFD6-1787-BF577511DCDA}"/>
          </ac:spMkLst>
        </pc:spChg>
        <pc:spChg chg="add mod ord">
          <ac:chgData name="Mitchell Wand" userId="de9b44c55c049659" providerId="LiveId" clId="{DE53FED7-A251-4A96-B57E-6488EAC94422}" dt="2023-01-29T17:22:13.729" v="9177" actId="20577"/>
          <ac:spMkLst>
            <pc:docMk/>
            <pc:sldMk cId="2176076143" sldId="682"/>
            <ac:spMk id="5" creationId="{CA49C8E1-7630-C707-54DC-CFF8092F13AC}"/>
          </ac:spMkLst>
        </pc:spChg>
        <pc:spChg chg="add del mod">
          <ac:chgData name="Mitchell Wand" userId="de9b44c55c049659" providerId="LiveId" clId="{DE53FED7-A251-4A96-B57E-6488EAC94422}" dt="2023-01-29T17:13:25.100" v="8738" actId="478"/>
          <ac:spMkLst>
            <pc:docMk/>
            <pc:sldMk cId="2176076143" sldId="682"/>
            <ac:spMk id="6" creationId="{4351CF3C-AAC5-DD26-87E6-2FC3DD0C892D}"/>
          </ac:spMkLst>
        </pc:spChg>
        <pc:spChg chg="add del mod">
          <ac:chgData name="Mitchell Wand" userId="de9b44c55c049659" providerId="LiveId" clId="{DE53FED7-A251-4A96-B57E-6488EAC94422}" dt="2023-01-29T17:13:25.100" v="8738" actId="478"/>
          <ac:spMkLst>
            <pc:docMk/>
            <pc:sldMk cId="2176076143" sldId="682"/>
            <ac:spMk id="7" creationId="{D09C7CD8-EDE2-F00D-70CD-A33D00F97707}"/>
          </ac:spMkLst>
        </pc:spChg>
        <pc:spChg chg="add del mod">
          <ac:chgData name="Mitchell Wand" userId="de9b44c55c049659" providerId="LiveId" clId="{DE53FED7-A251-4A96-B57E-6488EAC94422}" dt="2023-01-29T17:13:25.100" v="8738" actId="478"/>
          <ac:spMkLst>
            <pc:docMk/>
            <pc:sldMk cId="2176076143" sldId="682"/>
            <ac:spMk id="8" creationId="{EFF13E8E-9F8A-2065-C4CB-028837DDED05}"/>
          </ac:spMkLst>
        </pc:spChg>
        <pc:spChg chg="add del mod">
          <ac:chgData name="Mitchell Wand" userId="de9b44c55c049659" providerId="LiveId" clId="{DE53FED7-A251-4A96-B57E-6488EAC94422}" dt="2023-01-29T17:13:25.100" v="8738" actId="478"/>
          <ac:spMkLst>
            <pc:docMk/>
            <pc:sldMk cId="2176076143" sldId="682"/>
            <ac:spMk id="9" creationId="{045C2DE8-1AF9-212D-B929-67056799CBD6}"/>
          </ac:spMkLst>
        </pc:spChg>
        <pc:spChg chg="add mod">
          <ac:chgData name="Mitchell Wand" userId="de9b44c55c049659" providerId="LiveId" clId="{DE53FED7-A251-4A96-B57E-6488EAC94422}" dt="2023-01-29T17:21:13.735" v="9062" actId="6549"/>
          <ac:spMkLst>
            <pc:docMk/>
            <pc:sldMk cId="2176076143" sldId="682"/>
            <ac:spMk id="10" creationId="{D8AC57F3-7CB7-E109-044E-8048B3BF97DB}"/>
          </ac:spMkLst>
        </pc:spChg>
        <pc:spChg chg="add mod">
          <ac:chgData name="Mitchell Wand" userId="de9b44c55c049659" providerId="LiveId" clId="{DE53FED7-A251-4A96-B57E-6488EAC94422}" dt="2023-01-29T17:18:52.237" v="8798" actId="1076"/>
          <ac:spMkLst>
            <pc:docMk/>
            <pc:sldMk cId="2176076143" sldId="682"/>
            <ac:spMk id="11" creationId="{CE54CAFE-D5F1-DD5C-63B6-CAAFF05DEC58}"/>
          </ac:spMkLst>
        </pc:spChg>
        <pc:spChg chg="add mod">
          <ac:chgData name="Mitchell Wand" userId="de9b44c55c049659" providerId="LiveId" clId="{DE53FED7-A251-4A96-B57E-6488EAC94422}" dt="2023-01-29T17:13:04.550" v="8735" actId="1076"/>
          <ac:spMkLst>
            <pc:docMk/>
            <pc:sldMk cId="2176076143" sldId="682"/>
            <ac:spMk id="12" creationId="{1F90F186-9702-7B69-E935-84825AA0B431}"/>
          </ac:spMkLst>
        </pc:spChg>
        <pc:spChg chg="add mod">
          <ac:chgData name="Mitchell Wand" userId="de9b44c55c049659" providerId="LiveId" clId="{DE53FED7-A251-4A96-B57E-6488EAC94422}" dt="2023-01-29T17:21:18.158" v="9063" actId="6549"/>
          <ac:spMkLst>
            <pc:docMk/>
            <pc:sldMk cId="2176076143" sldId="682"/>
            <ac:spMk id="13" creationId="{D6DF0278-1C71-3E84-A928-E3B1A70284B8}"/>
          </ac:spMkLst>
        </pc:spChg>
        <pc:spChg chg="add mod">
          <ac:chgData name="Mitchell Wand" userId="de9b44c55c049659" providerId="LiveId" clId="{DE53FED7-A251-4A96-B57E-6488EAC94422}" dt="2023-01-29T17:18:12.163" v="8796" actId="1076"/>
          <ac:spMkLst>
            <pc:docMk/>
            <pc:sldMk cId="2176076143" sldId="682"/>
            <ac:spMk id="14" creationId="{6571D5FC-6514-8805-E9FF-4B7440C87342}"/>
          </ac:spMkLst>
        </pc:spChg>
        <pc:spChg chg="add mod">
          <ac:chgData name="Mitchell Wand" userId="de9b44c55c049659" providerId="LiveId" clId="{DE53FED7-A251-4A96-B57E-6488EAC94422}" dt="2023-01-29T17:29:00.524" v="9496" actId="1076"/>
          <ac:spMkLst>
            <pc:docMk/>
            <pc:sldMk cId="2176076143" sldId="682"/>
            <ac:spMk id="50" creationId="{C9DE8150-3A3B-0ECD-5C2D-502C266668B5}"/>
          </ac:spMkLst>
        </pc:spChg>
        <pc:cxnChg chg="add mod">
          <ac:chgData name="Mitchell Wand" userId="de9b44c55c049659" providerId="LiveId" clId="{DE53FED7-A251-4A96-B57E-6488EAC94422}" dt="2023-01-29T17:18:52.237" v="8798" actId="1076"/>
          <ac:cxnSpMkLst>
            <pc:docMk/>
            <pc:sldMk cId="2176076143" sldId="682"/>
            <ac:cxnSpMk id="16" creationId="{C1A43705-0F4A-26E2-97DB-F677B3FC8196}"/>
          </ac:cxnSpMkLst>
        </pc:cxnChg>
        <pc:cxnChg chg="add mod">
          <ac:chgData name="Mitchell Wand" userId="de9b44c55c049659" providerId="LiveId" clId="{DE53FED7-A251-4A96-B57E-6488EAC94422}" dt="2023-01-29T17:17:00.553" v="8786" actId="14100"/>
          <ac:cxnSpMkLst>
            <pc:docMk/>
            <pc:sldMk cId="2176076143" sldId="682"/>
            <ac:cxnSpMk id="17" creationId="{110B15C6-1584-C13B-15FE-47AE3A69B87C}"/>
          </ac:cxnSpMkLst>
        </pc:cxnChg>
        <pc:cxnChg chg="add mod">
          <ac:chgData name="Mitchell Wand" userId="de9b44c55c049659" providerId="LiveId" clId="{DE53FED7-A251-4A96-B57E-6488EAC94422}" dt="2023-01-29T17:18:03.900" v="8795" actId="1076"/>
          <ac:cxnSpMkLst>
            <pc:docMk/>
            <pc:sldMk cId="2176076143" sldId="682"/>
            <ac:cxnSpMk id="21" creationId="{C9D61C27-EF75-AD16-DF0D-0C052CEAFE04}"/>
          </ac:cxnSpMkLst>
        </pc:cxnChg>
        <pc:cxnChg chg="add mod">
          <ac:chgData name="Mitchell Wand" userId="de9b44c55c049659" providerId="LiveId" clId="{DE53FED7-A251-4A96-B57E-6488EAC94422}" dt="2023-01-29T17:18:12.163" v="8796" actId="1076"/>
          <ac:cxnSpMkLst>
            <pc:docMk/>
            <pc:sldMk cId="2176076143" sldId="682"/>
            <ac:cxnSpMk id="22" creationId="{91F1F221-EFB5-F208-A9D7-C6654BE49BDF}"/>
          </ac:cxnSpMkLst>
        </pc:cxnChg>
        <pc:cxnChg chg="add mod">
          <ac:chgData name="Mitchell Wand" userId="de9b44c55c049659" providerId="LiveId" clId="{DE53FED7-A251-4A96-B57E-6488EAC94422}" dt="2023-01-29T17:25:16.916" v="9463" actId="14100"/>
          <ac:cxnSpMkLst>
            <pc:docMk/>
            <pc:sldMk cId="2176076143" sldId="682"/>
            <ac:cxnSpMk id="36" creationId="{6A7304EA-A478-4671-CB33-B6CB4B3BAA3D}"/>
          </ac:cxnSpMkLst>
        </pc:cxnChg>
        <pc:cxnChg chg="add del mod">
          <ac:chgData name="Mitchell Wand" userId="de9b44c55c049659" providerId="LiveId" clId="{DE53FED7-A251-4A96-B57E-6488EAC94422}" dt="2023-01-29T17:25:28.922" v="9465"/>
          <ac:cxnSpMkLst>
            <pc:docMk/>
            <pc:sldMk cId="2176076143" sldId="682"/>
            <ac:cxnSpMk id="39" creationId="{FC406B4A-E894-5E22-44D2-D526231FA2BB}"/>
          </ac:cxnSpMkLst>
        </pc:cxnChg>
        <pc:cxnChg chg="add mod">
          <ac:chgData name="Mitchell Wand" userId="de9b44c55c049659" providerId="LiveId" clId="{DE53FED7-A251-4A96-B57E-6488EAC94422}" dt="2023-01-29T17:25:49.717" v="9469" actId="14100"/>
          <ac:cxnSpMkLst>
            <pc:docMk/>
            <pc:sldMk cId="2176076143" sldId="682"/>
            <ac:cxnSpMk id="40" creationId="{CE9F73AD-3193-F0D1-9009-43323B3F10BC}"/>
          </ac:cxnSpMkLst>
        </pc:cxnChg>
        <pc:cxnChg chg="add mod">
          <ac:chgData name="Mitchell Wand" userId="de9b44c55c049659" providerId="LiveId" clId="{DE53FED7-A251-4A96-B57E-6488EAC94422}" dt="2023-01-29T17:27:43.012" v="9480" actId="14100"/>
          <ac:cxnSpMkLst>
            <pc:docMk/>
            <pc:sldMk cId="2176076143" sldId="682"/>
            <ac:cxnSpMk id="43" creationId="{5CA913EA-D4CE-B3FD-B8EF-35E13953419D}"/>
          </ac:cxnSpMkLst>
        </pc:cxnChg>
      </pc:sldChg>
      <pc:sldChg chg="add del">
        <pc:chgData name="Mitchell Wand" userId="de9b44c55c049659" providerId="LiveId" clId="{DE53FED7-A251-4A96-B57E-6488EAC94422}" dt="2023-01-28T22:00:28.814" v="3420"/>
        <pc:sldMkLst>
          <pc:docMk/>
          <pc:sldMk cId="3558101077" sldId="682"/>
        </pc:sldMkLst>
      </pc:sldChg>
      <pc:sldChg chg="addSp delSp modSp add mod modNotesTx">
        <pc:chgData name="Mitchell Wand" userId="de9b44c55c049659" providerId="LiveId" clId="{DE53FED7-A251-4A96-B57E-6488EAC94422}" dt="2023-01-29T17:37:40.697" v="10162" actId="20577"/>
        <pc:sldMkLst>
          <pc:docMk/>
          <pc:sldMk cId="3019391509" sldId="683"/>
        </pc:sldMkLst>
        <pc:spChg chg="add del mod">
          <ac:chgData name="Mitchell Wand" userId="de9b44c55c049659" providerId="LiveId" clId="{DE53FED7-A251-4A96-B57E-6488EAC94422}" dt="2023-01-29T17:34:53.429" v="10020" actId="478"/>
          <ac:spMkLst>
            <pc:docMk/>
            <pc:sldMk cId="3019391509" sldId="683"/>
            <ac:spMk id="2" creationId="{ED9F6DB1-941B-2223-139F-1BBCD21150B2}"/>
          </ac:spMkLst>
        </pc:spChg>
        <pc:spChg chg="add mod">
          <ac:chgData name="Mitchell Wand" userId="de9b44c55c049659" providerId="LiveId" clId="{DE53FED7-A251-4A96-B57E-6488EAC94422}" dt="2023-01-29T17:36:32.269" v="10052" actId="208"/>
          <ac:spMkLst>
            <pc:docMk/>
            <pc:sldMk cId="3019391509" sldId="683"/>
            <ac:spMk id="3" creationId="{0A085762-015F-C6E3-A041-551602A42E65}"/>
          </ac:spMkLst>
        </pc:spChg>
        <pc:spChg chg="mod">
          <ac:chgData name="Mitchell Wand" userId="de9b44c55c049659" providerId="LiveId" clId="{DE53FED7-A251-4A96-B57E-6488EAC94422}" dt="2023-01-29T17:31:30.486" v="9767" actId="20577"/>
          <ac:spMkLst>
            <pc:docMk/>
            <pc:sldMk cId="3019391509" sldId="683"/>
            <ac:spMk id="5" creationId="{CA49C8E1-7630-C707-54DC-CFF8092F13AC}"/>
          </ac:spMkLst>
        </pc:spChg>
        <pc:spChg chg="mod">
          <ac:chgData name="Mitchell Wand" userId="de9b44c55c049659" providerId="LiveId" clId="{DE53FED7-A251-4A96-B57E-6488EAC94422}" dt="2023-01-29T17:36:39.539" v="10053" actId="208"/>
          <ac:spMkLst>
            <pc:docMk/>
            <pc:sldMk cId="3019391509" sldId="683"/>
            <ac:spMk id="10" creationId="{D8AC57F3-7CB7-E109-044E-8048B3BF97DB}"/>
          </ac:spMkLst>
        </pc:spChg>
        <pc:spChg chg="mod">
          <ac:chgData name="Mitchell Wand" userId="de9b44c55c049659" providerId="LiveId" clId="{DE53FED7-A251-4A96-B57E-6488EAC94422}" dt="2023-01-29T17:35:27.248" v="10031" actId="1076"/>
          <ac:spMkLst>
            <pc:docMk/>
            <pc:sldMk cId="3019391509" sldId="683"/>
            <ac:spMk id="13" creationId="{D6DF0278-1C71-3E84-A928-E3B1A70284B8}"/>
          </ac:spMkLst>
        </pc:spChg>
        <pc:spChg chg="del">
          <ac:chgData name="Mitchell Wand" userId="de9b44c55c049659" providerId="LiveId" clId="{DE53FED7-A251-4A96-B57E-6488EAC94422}" dt="2023-01-29T17:35:08.886" v="10023" actId="478"/>
          <ac:spMkLst>
            <pc:docMk/>
            <pc:sldMk cId="3019391509" sldId="683"/>
            <ac:spMk id="14" creationId="{6571D5FC-6514-8805-E9FF-4B7440C87342}"/>
          </ac:spMkLst>
        </pc:spChg>
        <pc:spChg chg="del mod">
          <ac:chgData name="Mitchell Wand" userId="de9b44c55c049659" providerId="LiveId" clId="{DE53FED7-A251-4A96-B57E-6488EAC94422}" dt="2023-01-29T17:35:18.247" v="10029" actId="478"/>
          <ac:spMkLst>
            <pc:docMk/>
            <pc:sldMk cId="3019391509" sldId="683"/>
            <ac:spMk id="50" creationId="{C9DE8150-3A3B-0ECD-5C2D-502C266668B5}"/>
          </ac:spMkLst>
        </pc:spChg>
        <pc:cxnChg chg="add mod">
          <ac:chgData name="Mitchell Wand" userId="de9b44c55c049659" providerId="LiveId" clId="{DE53FED7-A251-4A96-B57E-6488EAC94422}" dt="2023-01-29T17:36:17.982" v="10051" actId="14100"/>
          <ac:cxnSpMkLst>
            <pc:docMk/>
            <pc:sldMk cId="3019391509" sldId="683"/>
            <ac:cxnSpMk id="9" creationId="{2A6D9065-464A-23F5-2518-BA58FC8EA1D3}"/>
          </ac:cxnSpMkLst>
        </pc:cxnChg>
        <pc:cxnChg chg="add del mod">
          <ac:chgData name="Mitchell Wand" userId="de9b44c55c049659" providerId="LiveId" clId="{DE53FED7-A251-4A96-B57E-6488EAC94422}" dt="2023-01-29T17:35:27.248" v="10031" actId="1076"/>
          <ac:cxnSpMkLst>
            <pc:docMk/>
            <pc:sldMk cId="3019391509" sldId="683"/>
            <ac:cxnSpMk id="21" creationId="{C9D61C27-EF75-AD16-DF0D-0C052CEAFE04}"/>
          </ac:cxnSpMkLst>
        </pc:cxnChg>
        <pc:cxnChg chg="del mod">
          <ac:chgData name="Mitchell Wand" userId="de9b44c55c049659" providerId="LiveId" clId="{DE53FED7-A251-4A96-B57E-6488EAC94422}" dt="2023-01-29T17:35:10.633" v="10024" actId="478"/>
          <ac:cxnSpMkLst>
            <pc:docMk/>
            <pc:sldMk cId="3019391509" sldId="683"/>
            <ac:cxnSpMk id="22" creationId="{91F1F221-EFB5-F208-A9D7-C6654BE49BDF}"/>
          </ac:cxnSpMkLst>
        </pc:cxnChg>
        <pc:cxnChg chg="del">
          <ac:chgData name="Mitchell Wand" userId="de9b44c55c049659" providerId="LiveId" clId="{DE53FED7-A251-4A96-B57E-6488EAC94422}" dt="2023-01-29T17:35:12.670" v="10025" actId="478"/>
          <ac:cxnSpMkLst>
            <pc:docMk/>
            <pc:sldMk cId="3019391509" sldId="683"/>
            <ac:cxnSpMk id="36" creationId="{6A7304EA-A478-4671-CB33-B6CB4B3BAA3D}"/>
          </ac:cxnSpMkLst>
        </pc:cxnChg>
        <pc:cxnChg chg="del mod">
          <ac:chgData name="Mitchell Wand" userId="de9b44c55c049659" providerId="LiveId" clId="{DE53FED7-A251-4A96-B57E-6488EAC94422}" dt="2023-01-29T17:35:13.515" v="10026" actId="478"/>
          <ac:cxnSpMkLst>
            <pc:docMk/>
            <pc:sldMk cId="3019391509" sldId="683"/>
            <ac:cxnSpMk id="40" creationId="{CE9F73AD-3193-F0D1-9009-43323B3F10BC}"/>
          </ac:cxnSpMkLst>
        </pc:cxnChg>
        <pc:cxnChg chg="del mod">
          <ac:chgData name="Mitchell Wand" userId="de9b44c55c049659" providerId="LiveId" clId="{DE53FED7-A251-4A96-B57E-6488EAC94422}" dt="2023-01-29T17:35:14.289" v="10027" actId="478"/>
          <ac:cxnSpMkLst>
            <pc:docMk/>
            <pc:sldMk cId="3019391509" sldId="683"/>
            <ac:cxnSpMk id="43" creationId="{5CA913EA-D4CE-B3FD-B8EF-35E13953419D}"/>
          </ac:cxnSpMkLst>
        </pc:cxnChg>
      </pc:sldChg>
      <pc:sldChg chg="add">
        <pc:chgData name="Mitchell Wand" userId="de9b44c55c049659" providerId="LiveId" clId="{DE53FED7-A251-4A96-B57E-6488EAC94422}" dt="2023-01-31T01:11:59.309" v="11079"/>
        <pc:sldMkLst>
          <pc:docMk/>
          <pc:sldMk cId="2196971" sldId="684"/>
        </pc:sldMkLst>
      </pc:sldChg>
      <pc:sldChg chg="modSp add mod">
        <pc:chgData name="Mitchell Wand" userId="de9b44c55c049659" providerId="LiveId" clId="{DE53FED7-A251-4A96-B57E-6488EAC94422}" dt="2023-01-31T02:15:03.964" v="11132" actId="20577"/>
        <pc:sldMkLst>
          <pc:docMk/>
          <pc:sldMk cId="2420506016" sldId="685"/>
        </pc:sldMkLst>
        <pc:spChg chg="mod">
          <ac:chgData name="Mitchell Wand" userId="de9b44c55c049659" providerId="LiveId" clId="{DE53FED7-A251-4A96-B57E-6488EAC94422}" dt="2023-01-31T02:15:03.964" v="11132" actId="20577"/>
          <ac:spMkLst>
            <pc:docMk/>
            <pc:sldMk cId="2420506016" sldId="685"/>
            <ac:spMk id="2" creationId="{40765BC5-92E6-4F5A-B981-1C5EE975861B}"/>
          </ac:spMkLst>
        </pc:spChg>
      </pc:sldChg>
      <pc:sldChg chg="modSp new mod">
        <pc:chgData name="Mitchell Wand" userId="de9b44c55c049659" providerId="LiveId" clId="{DE53FED7-A251-4A96-B57E-6488EAC94422}" dt="2023-01-31T02:33:15.126" v="11509" actId="20577"/>
        <pc:sldMkLst>
          <pc:docMk/>
          <pc:sldMk cId="4131189084" sldId="686"/>
        </pc:sldMkLst>
        <pc:spChg chg="mod">
          <ac:chgData name="Mitchell Wand" userId="de9b44c55c049659" providerId="LiveId" clId="{DE53FED7-A251-4A96-B57E-6488EAC94422}" dt="2023-01-31T02:16:18.269" v="11184" actId="20577"/>
          <ac:spMkLst>
            <pc:docMk/>
            <pc:sldMk cId="4131189084" sldId="686"/>
            <ac:spMk id="2" creationId="{D4E1A8A0-D21E-BA1D-62D5-C476C278570D}"/>
          </ac:spMkLst>
        </pc:spChg>
        <pc:spChg chg="mod">
          <ac:chgData name="Mitchell Wand" userId="de9b44c55c049659" providerId="LiveId" clId="{DE53FED7-A251-4A96-B57E-6488EAC94422}" dt="2023-01-31T02:33:15.126" v="11509" actId="20577"/>
          <ac:spMkLst>
            <pc:docMk/>
            <pc:sldMk cId="4131189084" sldId="686"/>
            <ac:spMk id="3" creationId="{01CA41C7-4762-6461-5BAE-56710999D310}"/>
          </ac:spMkLst>
        </pc:spChg>
      </pc:sldChg>
      <pc:sldChg chg="modSp new mod ord">
        <pc:chgData name="Mitchell Wand" userId="de9b44c55c049659" providerId="LiveId" clId="{DE53FED7-A251-4A96-B57E-6488EAC94422}" dt="2023-01-31T02:32:31.083" v="11505"/>
        <pc:sldMkLst>
          <pc:docMk/>
          <pc:sldMk cId="579390469" sldId="687"/>
        </pc:sldMkLst>
        <pc:spChg chg="mod">
          <ac:chgData name="Mitchell Wand" userId="de9b44c55c049659" providerId="LiveId" clId="{DE53FED7-A251-4A96-B57E-6488EAC94422}" dt="2023-01-31T02:21:36.938" v="11391"/>
          <ac:spMkLst>
            <pc:docMk/>
            <pc:sldMk cId="579390469" sldId="687"/>
            <ac:spMk id="2" creationId="{549071A8-7CDB-AAE5-3A40-1480CA1786F0}"/>
          </ac:spMkLst>
        </pc:spChg>
        <pc:spChg chg="mod">
          <ac:chgData name="Mitchell Wand" userId="de9b44c55c049659" providerId="LiveId" clId="{DE53FED7-A251-4A96-B57E-6488EAC94422}" dt="2023-01-31T02:22:10.565" v="11467" actId="20577"/>
          <ac:spMkLst>
            <pc:docMk/>
            <pc:sldMk cId="579390469" sldId="687"/>
            <ac:spMk id="3" creationId="{8677E51E-20FD-8C04-F3E3-6E9BF56E7CD6}"/>
          </ac:spMkLst>
        </pc:spChg>
      </pc:sldChg>
      <pc:sldChg chg="addSp modSp new mod ord modAnim">
        <pc:chgData name="Mitchell Wand" userId="de9b44c55c049659" providerId="LiveId" clId="{DE53FED7-A251-4A96-B57E-6488EAC94422}" dt="2023-01-31T02:32:49.262" v="11507"/>
        <pc:sldMkLst>
          <pc:docMk/>
          <pc:sldMk cId="3190985049" sldId="688"/>
        </pc:sldMkLst>
        <pc:spChg chg="mod">
          <ac:chgData name="Mitchell Wand" userId="de9b44c55c049659" providerId="LiveId" clId="{DE53FED7-A251-4A96-B57E-6488EAC94422}" dt="2023-01-31T02:23:10.176" v="11484"/>
          <ac:spMkLst>
            <pc:docMk/>
            <pc:sldMk cId="3190985049" sldId="688"/>
            <ac:spMk id="2" creationId="{02B5EF7C-8805-B24F-E20B-D712D74C7DE4}"/>
          </ac:spMkLst>
        </pc:spChg>
        <pc:spChg chg="mod">
          <ac:chgData name="Mitchell Wand" userId="de9b44c55c049659" providerId="LiveId" clId="{DE53FED7-A251-4A96-B57E-6488EAC94422}" dt="2023-01-31T02:24:19.353" v="11494" actId="108"/>
          <ac:spMkLst>
            <pc:docMk/>
            <pc:sldMk cId="3190985049" sldId="688"/>
            <ac:spMk id="3" creationId="{19E28774-7F96-5177-BB94-EC378FCDA332}"/>
          </ac:spMkLst>
        </pc:spChg>
        <pc:spChg chg="mod">
          <ac:chgData name="Mitchell Wand" userId="de9b44c55c049659" providerId="LiveId" clId="{DE53FED7-A251-4A96-B57E-6488EAC94422}" dt="2023-01-31T02:25:36.543" v="11495"/>
          <ac:spMkLst>
            <pc:docMk/>
            <pc:sldMk cId="3190985049" sldId="688"/>
            <ac:spMk id="6" creationId="{C10F14EF-CF7C-29FC-05B6-7EB0F964FA01}"/>
          </ac:spMkLst>
        </pc:spChg>
        <pc:spChg chg="mod">
          <ac:chgData name="Mitchell Wand" userId="de9b44c55c049659" providerId="LiveId" clId="{DE53FED7-A251-4A96-B57E-6488EAC94422}" dt="2023-01-31T02:25:36.543" v="11495"/>
          <ac:spMkLst>
            <pc:docMk/>
            <pc:sldMk cId="3190985049" sldId="688"/>
            <ac:spMk id="7" creationId="{245D2EAB-64A3-7B1B-FBF4-C205E40FD8A2}"/>
          </ac:spMkLst>
        </pc:spChg>
        <pc:spChg chg="mod">
          <ac:chgData name="Mitchell Wand" userId="de9b44c55c049659" providerId="LiveId" clId="{DE53FED7-A251-4A96-B57E-6488EAC94422}" dt="2023-01-31T02:25:36.543" v="11495"/>
          <ac:spMkLst>
            <pc:docMk/>
            <pc:sldMk cId="3190985049" sldId="688"/>
            <ac:spMk id="9" creationId="{2A6B36E0-26D9-509D-1C99-1101397FFC2A}"/>
          </ac:spMkLst>
        </pc:spChg>
        <pc:spChg chg="mod">
          <ac:chgData name="Mitchell Wand" userId="de9b44c55c049659" providerId="LiveId" clId="{DE53FED7-A251-4A96-B57E-6488EAC94422}" dt="2023-01-31T02:25:36.543" v="11495"/>
          <ac:spMkLst>
            <pc:docMk/>
            <pc:sldMk cId="3190985049" sldId="688"/>
            <ac:spMk id="10" creationId="{8AB5B5CA-112B-4836-5A7F-3ECC0E36D18F}"/>
          </ac:spMkLst>
        </pc:spChg>
        <pc:grpChg chg="add mod">
          <ac:chgData name="Mitchell Wand" userId="de9b44c55c049659" providerId="LiveId" clId="{DE53FED7-A251-4A96-B57E-6488EAC94422}" dt="2023-01-31T02:25:44.111" v="11496" actId="1076"/>
          <ac:grpSpMkLst>
            <pc:docMk/>
            <pc:sldMk cId="3190985049" sldId="688"/>
            <ac:grpSpMk id="5" creationId="{DAD19ED1-C76B-0862-4B1E-76398F421063}"/>
          </ac:grpSpMkLst>
        </pc:grpChg>
        <pc:grpChg chg="add mod">
          <ac:chgData name="Mitchell Wand" userId="de9b44c55c049659" providerId="LiveId" clId="{DE53FED7-A251-4A96-B57E-6488EAC94422}" dt="2023-01-31T02:25:44.111" v="11496" actId="1076"/>
          <ac:grpSpMkLst>
            <pc:docMk/>
            <pc:sldMk cId="3190985049" sldId="688"/>
            <ac:grpSpMk id="8" creationId="{7676AFB3-A1D7-7042-78D0-91FAB24926F4}"/>
          </ac:grpSpMkLst>
        </pc:grpChg>
      </pc:sldChg>
      <pc:sldChg chg="add del">
        <pc:chgData name="Mitchell Wand" userId="de9b44c55c049659" providerId="LiveId" clId="{DE53FED7-A251-4A96-B57E-6488EAC94422}" dt="2023-01-31T02:42:09.009" v="11878" actId="2696"/>
        <pc:sldMkLst>
          <pc:docMk/>
          <pc:sldMk cId="1338002903" sldId="689"/>
        </pc:sldMkLst>
      </pc:sldChg>
      <pc:sldChg chg="add del">
        <pc:chgData name="Mitchell Wand" userId="de9b44c55c049659" providerId="LiveId" clId="{DE53FED7-A251-4A96-B57E-6488EAC94422}" dt="2023-01-31T02:34:02.536" v="11511" actId="2696"/>
        <pc:sldMkLst>
          <pc:docMk/>
          <pc:sldMk cId="3106402996" sldId="690"/>
        </pc:sldMkLst>
      </pc:sldChg>
      <pc:sldChg chg="modSp add mod">
        <pc:chgData name="Mitchell Wand" userId="de9b44c55c049659" providerId="LiveId" clId="{DE53FED7-A251-4A96-B57E-6488EAC94422}" dt="2023-01-31T02:41:56.709" v="11877" actId="255"/>
        <pc:sldMkLst>
          <pc:docMk/>
          <pc:sldMk cId="3094861030" sldId="691"/>
        </pc:sldMkLst>
        <pc:spChg chg="mod">
          <ac:chgData name="Mitchell Wand" userId="de9b44c55c049659" providerId="LiveId" clId="{DE53FED7-A251-4A96-B57E-6488EAC94422}" dt="2023-01-31T02:41:56.709" v="11877" actId="255"/>
          <ac:spMkLst>
            <pc:docMk/>
            <pc:sldMk cId="3094861030" sldId="691"/>
            <ac:spMk id="860" creationId="{00000000-0000-0000-0000-000000000000}"/>
          </ac:spMkLst>
        </pc:spChg>
      </pc:sldChg>
      <pc:sldChg chg="modSp new mod">
        <pc:chgData name="Mitchell Wand" userId="de9b44c55c049659" providerId="LiveId" clId="{DE53FED7-A251-4A96-B57E-6488EAC94422}" dt="2023-01-31T13:05:50.533" v="12715" actId="108"/>
        <pc:sldMkLst>
          <pc:docMk/>
          <pc:sldMk cId="3677882719" sldId="692"/>
        </pc:sldMkLst>
        <pc:spChg chg="mod">
          <ac:chgData name="Mitchell Wand" userId="de9b44c55c049659" providerId="LiveId" clId="{DE53FED7-A251-4A96-B57E-6488EAC94422}" dt="2023-01-31T02:38:24.026" v="11669" actId="20577"/>
          <ac:spMkLst>
            <pc:docMk/>
            <pc:sldMk cId="3677882719" sldId="692"/>
            <ac:spMk id="2" creationId="{1A1F71F2-EC3F-71F4-FBDB-9BC81E69967B}"/>
          </ac:spMkLst>
        </pc:spChg>
        <pc:spChg chg="mod">
          <ac:chgData name="Mitchell Wand" userId="de9b44c55c049659" providerId="LiveId" clId="{DE53FED7-A251-4A96-B57E-6488EAC94422}" dt="2023-01-31T13:05:50.533" v="12715" actId="108"/>
          <ac:spMkLst>
            <pc:docMk/>
            <pc:sldMk cId="3677882719" sldId="692"/>
            <ac:spMk id="3" creationId="{2608D382-4FB2-E5AC-587F-CA36E68F135B}"/>
          </ac:spMkLst>
        </pc:spChg>
      </pc:sldChg>
      <pc:sldChg chg="modSp new mod">
        <pc:chgData name="Mitchell Wand" userId="de9b44c55c049659" providerId="LiveId" clId="{DE53FED7-A251-4A96-B57E-6488EAC94422}" dt="2023-01-31T02:55:10.626" v="12337" actId="27636"/>
        <pc:sldMkLst>
          <pc:docMk/>
          <pc:sldMk cId="4280697998" sldId="693"/>
        </pc:sldMkLst>
        <pc:spChg chg="mod">
          <ac:chgData name="Mitchell Wand" userId="de9b44c55c049659" providerId="LiveId" clId="{DE53FED7-A251-4A96-B57E-6488EAC94422}" dt="2023-01-31T02:45:05.691" v="12004" actId="20577"/>
          <ac:spMkLst>
            <pc:docMk/>
            <pc:sldMk cId="4280697998" sldId="693"/>
            <ac:spMk id="2" creationId="{1C491430-084A-DE27-8264-0A2056643944}"/>
          </ac:spMkLst>
        </pc:spChg>
        <pc:spChg chg="mod">
          <ac:chgData name="Mitchell Wand" userId="de9b44c55c049659" providerId="LiveId" clId="{DE53FED7-A251-4A96-B57E-6488EAC94422}" dt="2023-01-31T02:55:10.626" v="12337" actId="27636"/>
          <ac:spMkLst>
            <pc:docMk/>
            <pc:sldMk cId="4280697998" sldId="693"/>
            <ac:spMk id="3" creationId="{93640766-9111-5284-7177-A5F8636EE00F}"/>
          </ac:spMkLst>
        </pc:spChg>
      </pc:sldChg>
      <pc:sldChg chg="modSp new del mod">
        <pc:chgData name="Mitchell Wand" userId="de9b44c55c049659" providerId="LiveId" clId="{DE53FED7-A251-4A96-B57E-6488EAC94422}" dt="2023-01-31T02:55:21.338" v="12338" actId="47"/>
        <pc:sldMkLst>
          <pc:docMk/>
          <pc:sldMk cId="1576066141" sldId="694"/>
        </pc:sldMkLst>
        <pc:spChg chg="mod">
          <ac:chgData name="Mitchell Wand" userId="de9b44c55c049659" providerId="LiveId" clId="{DE53FED7-A251-4A96-B57E-6488EAC94422}" dt="2023-01-31T02:52:12.922" v="12194" actId="14100"/>
          <ac:spMkLst>
            <pc:docMk/>
            <pc:sldMk cId="1576066141" sldId="694"/>
            <ac:spMk id="3" creationId="{D81A96E7-74A6-30D8-ED57-F38013B8D128}"/>
          </ac:spMkLst>
        </pc:spChg>
      </pc:sldChg>
      <pc:sldChg chg="modSp new mod ord">
        <pc:chgData name="Mitchell Wand" userId="de9b44c55c049659" providerId="LiveId" clId="{DE53FED7-A251-4A96-B57E-6488EAC94422}" dt="2023-01-31T02:56:34.941" v="12452"/>
        <pc:sldMkLst>
          <pc:docMk/>
          <pc:sldMk cId="2846098467" sldId="694"/>
        </pc:sldMkLst>
        <pc:spChg chg="mod">
          <ac:chgData name="Mitchell Wand" userId="de9b44c55c049659" providerId="LiveId" clId="{DE53FED7-A251-4A96-B57E-6488EAC94422}" dt="2023-01-31T02:56:01.161" v="12449" actId="20577"/>
          <ac:spMkLst>
            <pc:docMk/>
            <pc:sldMk cId="2846098467" sldId="694"/>
            <ac:spMk id="2" creationId="{2F942F2D-E9FB-8ED3-9E2A-4053D92B7804}"/>
          </ac:spMkLst>
        </pc:spChg>
        <pc:spChg chg="mod">
          <ac:chgData name="Mitchell Wand" userId="de9b44c55c049659" providerId="LiveId" clId="{DE53FED7-A251-4A96-B57E-6488EAC94422}" dt="2023-01-31T02:56:22.681" v="12450"/>
          <ac:spMkLst>
            <pc:docMk/>
            <pc:sldMk cId="2846098467" sldId="694"/>
            <ac:spMk id="3" creationId="{BC8A71BA-215D-DD55-26DB-00DA5DD0389A}"/>
          </ac:spMkLst>
        </pc:spChg>
      </pc:sldChg>
      <pc:sldChg chg="modSp add mod">
        <pc:chgData name="Mitchell Wand" userId="de9b44c55c049659" providerId="LiveId" clId="{DE53FED7-A251-4A96-B57E-6488EAC94422}" dt="2023-01-31T16:47:27.921" v="12962" actId="20577"/>
        <pc:sldMkLst>
          <pc:docMk/>
          <pc:sldMk cId="2452036878" sldId="695"/>
        </pc:sldMkLst>
        <pc:spChg chg="mod">
          <ac:chgData name="Mitchell Wand" userId="de9b44c55c049659" providerId="LiveId" clId="{DE53FED7-A251-4A96-B57E-6488EAC94422}" dt="2023-01-31T16:45:48.872" v="12865" actId="20577"/>
          <ac:spMkLst>
            <pc:docMk/>
            <pc:sldMk cId="2452036878" sldId="695"/>
            <ac:spMk id="878" creationId="{00000000-0000-0000-0000-000000000000}"/>
          </ac:spMkLst>
        </pc:spChg>
        <pc:spChg chg="mod">
          <ac:chgData name="Mitchell Wand" userId="de9b44c55c049659" providerId="LiveId" clId="{DE53FED7-A251-4A96-B57E-6488EAC94422}" dt="2023-01-31T16:47:27.921" v="12962" actId="20577"/>
          <ac:spMkLst>
            <pc:docMk/>
            <pc:sldMk cId="2452036878" sldId="695"/>
            <ac:spMk id="880" creationId="{00000000-0000-0000-0000-000000000000}"/>
          </ac:spMkLst>
        </pc:spChg>
        <pc:spChg chg="mod">
          <ac:chgData name="Mitchell Wand" userId="de9b44c55c049659" providerId="LiveId" clId="{DE53FED7-A251-4A96-B57E-6488EAC94422}" dt="2023-01-31T16:46:06.199" v="12868" actId="1076"/>
          <ac:spMkLst>
            <pc:docMk/>
            <pc:sldMk cId="2452036878" sldId="695"/>
            <ac:spMk id="881" creationId="{00000000-0000-0000-0000-000000000000}"/>
          </ac:spMkLst>
        </pc:spChg>
      </pc:sldChg>
      <pc:sldChg chg="delSp modSp add mod modClrScheme chgLayout modNotesTx">
        <pc:chgData name="Mitchell Wand" userId="de9b44c55c049659" providerId="LiveId" clId="{DE53FED7-A251-4A96-B57E-6488EAC94422}" dt="2023-01-31T17:12:23.860" v="13657" actId="1076"/>
        <pc:sldMkLst>
          <pc:docMk/>
          <pc:sldMk cId="4095610600" sldId="696"/>
        </pc:sldMkLst>
        <pc:spChg chg="del">
          <ac:chgData name="Mitchell Wand" userId="de9b44c55c049659" providerId="LiveId" clId="{DE53FED7-A251-4A96-B57E-6488EAC94422}" dt="2023-01-31T17:10:01.750" v="13473" actId="700"/>
          <ac:spMkLst>
            <pc:docMk/>
            <pc:sldMk cId="4095610600" sldId="696"/>
            <ac:spMk id="2" creationId="{E9E15149-5698-0C3C-CE79-22DE914256C3}"/>
          </ac:spMkLst>
        </pc:spChg>
        <pc:spChg chg="mod ord">
          <ac:chgData name="Mitchell Wand" userId="de9b44c55c049659" providerId="LiveId" clId="{DE53FED7-A251-4A96-B57E-6488EAC94422}" dt="2023-01-31T17:10:01.750" v="13473" actId="700"/>
          <ac:spMkLst>
            <pc:docMk/>
            <pc:sldMk cId="4095610600" sldId="696"/>
            <ac:spMk id="885" creationId="{00000000-0000-0000-0000-000000000000}"/>
          </ac:spMkLst>
        </pc:spChg>
        <pc:spChg chg="del">
          <ac:chgData name="Mitchell Wand" userId="de9b44c55c049659" providerId="LiveId" clId="{DE53FED7-A251-4A96-B57E-6488EAC94422}" dt="2023-01-31T17:09:16.088" v="13465" actId="478"/>
          <ac:spMkLst>
            <pc:docMk/>
            <pc:sldMk cId="4095610600" sldId="696"/>
            <ac:spMk id="887" creationId="{00000000-0000-0000-0000-000000000000}"/>
          </ac:spMkLst>
        </pc:spChg>
        <pc:spChg chg="del mod">
          <ac:chgData name="Mitchell Wand" userId="de9b44c55c049659" providerId="LiveId" clId="{DE53FED7-A251-4A96-B57E-6488EAC94422}" dt="2023-01-31T17:09:54.040" v="13470" actId="478"/>
          <ac:spMkLst>
            <pc:docMk/>
            <pc:sldMk cId="4095610600" sldId="696"/>
            <ac:spMk id="888" creationId="{00000000-0000-0000-0000-000000000000}"/>
          </ac:spMkLst>
        </pc:spChg>
        <pc:spChg chg="del">
          <ac:chgData name="Mitchell Wand" userId="de9b44c55c049659" providerId="LiveId" clId="{DE53FED7-A251-4A96-B57E-6488EAC94422}" dt="2023-01-31T17:09:55.780" v="13471" actId="478"/>
          <ac:spMkLst>
            <pc:docMk/>
            <pc:sldMk cId="4095610600" sldId="696"/>
            <ac:spMk id="889" creationId="{00000000-0000-0000-0000-000000000000}"/>
          </ac:spMkLst>
        </pc:spChg>
        <pc:spChg chg="del">
          <ac:chgData name="Mitchell Wand" userId="de9b44c55c049659" providerId="LiveId" clId="{DE53FED7-A251-4A96-B57E-6488EAC94422}" dt="2023-01-31T17:09:57.108" v="13472" actId="478"/>
          <ac:spMkLst>
            <pc:docMk/>
            <pc:sldMk cId="4095610600" sldId="696"/>
            <ac:spMk id="890" creationId="{00000000-0000-0000-0000-000000000000}"/>
          </ac:spMkLst>
        </pc:spChg>
        <pc:spChg chg="del">
          <ac:chgData name="Mitchell Wand" userId="de9b44c55c049659" providerId="LiveId" clId="{DE53FED7-A251-4A96-B57E-6488EAC94422}" dt="2023-01-31T17:09:23.910" v="13466" actId="478"/>
          <ac:spMkLst>
            <pc:docMk/>
            <pc:sldMk cId="4095610600" sldId="696"/>
            <ac:spMk id="891" creationId="{00000000-0000-0000-0000-000000000000}"/>
          </ac:spMkLst>
        </pc:spChg>
        <pc:spChg chg="del">
          <ac:chgData name="Mitchell Wand" userId="de9b44c55c049659" providerId="LiveId" clId="{DE53FED7-A251-4A96-B57E-6488EAC94422}" dt="2023-01-31T17:09:23.910" v="13466" actId="478"/>
          <ac:spMkLst>
            <pc:docMk/>
            <pc:sldMk cId="4095610600" sldId="696"/>
            <ac:spMk id="892" creationId="{00000000-0000-0000-0000-000000000000}"/>
          </ac:spMkLst>
        </pc:spChg>
        <pc:spChg chg="del">
          <ac:chgData name="Mitchell Wand" userId="de9b44c55c049659" providerId="LiveId" clId="{DE53FED7-A251-4A96-B57E-6488EAC94422}" dt="2023-01-31T17:09:23.910" v="13466" actId="478"/>
          <ac:spMkLst>
            <pc:docMk/>
            <pc:sldMk cId="4095610600" sldId="696"/>
            <ac:spMk id="893" creationId="{00000000-0000-0000-0000-000000000000}"/>
          </ac:spMkLst>
        </pc:spChg>
        <pc:spChg chg="del">
          <ac:chgData name="Mitchell Wand" userId="de9b44c55c049659" providerId="LiveId" clId="{DE53FED7-A251-4A96-B57E-6488EAC94422}" dt="2023-01-31T17:09:23.910" v="13466" actId="478"/>
          <ac:spMkLst>
            <pc:docMk/>
            <pc:sldMk cId="4095610600" sldId="696"/>
            <ac:spMk id="894" creationId="{00000000-0000-0000-0000-000000000000}"/>
          </ac:spMkLst>
        </pc:spChg>
        <pc:spChg chg="del">
          <ac:chgData name="Mitchell Wand" userId="de9b44c55c049659" providerId="LiveId" clId="{DE53FED7-A251-4A96-B57E-6488EAC94422}" dt="2023-01-31T17:09:23.910" v="13466" actId="478"/>
          <ac:spMkLst>
            <pc:docMk/>
            <pc:sldMk cId="4095610600" sldId="696"/>
            <ac:spMk id="895" creationId="{00000000-0000-0000-0000-000000000000}"/>
          </ac:spMkLst>
        </pc:spChg>
        <pc:spChg chg="del">
          <ac:chgData name="Mitchell Wand" userId="de9b44c55c049659" providerId="LiveId" clId="{DE53FED7-A251-4A96-B57E-6488EAC94422}" dt="2023-01-31T17:09:23.910" v="13466" actId="478"/>
          <ac:spMkLst>
            <pc:docMk/>
            <pc:sldMk cId="4095610600" sldId="696"/>
            <ac:spMk id="896" creationId="{00000000-0000-0000-0000-000000000000}"/>
          </ac:spMkLst>
        </pc:spChg>
        <pc:picChg chg="mod">
          <ac:chgData name="Mitchell Wand" userId="de9b44c55c049659" providerId="LiveId" clId="{DE53FED7-A251-4A96-B57E-6488EAC94422}" dt="2023-01-31T17:12:23.860" v="13657" actId="1076"/>
          <ac:picMkLst>
            <pc:docMk/>
            <pc:sldMk cId="4095610600" sldId="696"/>
            <ac:picMk id="886" creationId="{00000000-0000-0000-0000-000000000000}"/>
          </ac:picMkLst>
        </pc:picChg>
      </pc:sldChg>
      <pc:sldChg chg="addSp delSp modSp new mod ord">
        <pc:chgData name="Mitchell Wand" userId="de9b44c55c049659" providerId="LiveId" clId="{DE53FED7-A251-4A96-B57E-6488EAC94422}" dt="2023-01-31T17:01:20.458" v="13237" actId="14100"/>
        <pc:sldMkLst>
          <pc:docMk/>
          <pc:sldMk cId="830550122" sldId="697"/>
        </pc:sldMkLst>
        <pc:spChg chg="mod">
          <ac:chgData name="Mitchell Wand" userId="de9b44c55c049659" providerId="LiveId" clId="{DE53FED7-A251-4A96-B57E-6488EAC94422}" dt="2023-01-31T16:49:39.549" v="13062" actId="20577"/>
          <ac:spMkLst>
            <pc:docMk/>
            <pc:sldMk cId="830550122" sldId="697"/>
            <ac:spMk id="2" creationId="{6A0709DC-BAD3-2747-609E-ACC406416158}"/>
          </ac:spMkLst>
        </pc:spChg>
        <pc:spChg chg="del">
          <ac:chgData name="Mitchell Wand" userId="de9b44c55c049659" providerId="LiveId" clId="{DE53FED7-A251-4A96-B57E-6488EAC94422}" dt="2023-01-31T16:50:14.567" v="13064" actId="478"/>
          <ac:spMkLst>
            <pc:docMk/>
            <pc:sldMk cId="830550122" sldId="697"/>
            <ac:spMk id="3" creationId="{795FB7D6-F8FA-3489-A5D9-1C2039BE4FA5}"/>
          </ac:spMkLst>
        </pc:spChg>
        <pc:spChg chg="add del mod">
          <ac:chgData name="Mitchell Wand" userId="de9b44c55c049659" providerId="LiveId" clId="{DE53FED7-A251-4A96-B57E-6488EAC94422}" dt="2023-01-31T16:50:55.413" v="13067" actId="478"/>
          <ac:spMkLst>
            <pc:docMk/>
            <pc:sldMk cId="830550122" sldId="697"/>
            <ac:spMk id="5" creationId="{4AAA90A7-1606-90E2-6E40-CC7F5DEAF40D}"/>
          </ac:spMkLst>
        </pc:spChg>
        <pc:spChg chg="add mod ord">
          <ac:chgData name="Mitchell Wand" userId="de9b44c55c049659" providerId="LiveId" clId="{DE53FED7-A251-4A96-B57E-6488EAC94422}" dt="2023-01-31T16:57:24.758" v="13201" actId="166"/>
          <ac:spMkLst>
            <pc:docMk/>
            <pc:sldMk cId="830550122" sldId="697"/>
            <ac:spMk id="6" creationId="{08ACE3FE-94D5-124A-DC76-8310112D723C}"/>
          </ac:spMkLst>
        </pc:spChg>
        <pc:spChg chg="add mod">
          <ac:chgData name="Mitchell Wand" userId="de9b44c55c049659" providerId="LiveId" clId="{DE53FED7-A251-4A96-B57E-6488EAC94422}" dt="2023-01-31T16:59:43.459" v="13227" actId="164"/>
          <ac:spMkLst>
            <pc:docMk/>
            <pc:sldMk cId="830550122" sldId="697"/>
            <ac:spMk id="7" creationId="{F697B351-41DF-6C39-F3B1-3B7686DFE52C}"/>
          </ac:spMkLst>
        </pc:spChg>
        <pc:spChg chg="add mod ord">
          <ac:chgData name="Mitchell Wand" userId="de9b44c55c049659" providerId="LiveId" clId="{DE53FED7-A251-4A96-B57E-6488EAC94422}" dt="2023-01-31T17:01:01.795" v="13235" actId="166"/>
          <ac:spMkLst>
            <pc:docMk/>
            <pc:sldMk cId="830550122" sldId="697"/>
            <ac:spMk id="8" creationId="{D0E70F5F-1EC4-02D2-35BA-801BC224D611}"/>
          </ac:spMkLst>
        </pc:spChg>
        <pc:spChg chg="add mod">
          <ac:chgData name="Mitchell Wand" userId="de9b44c55c049659" providerId="LiveId" clId="{DE53FED7-A251-4A96-B57E-6488EAC94422}" dt="2023-01-31T17:01:20.458" v="13237" actId="14100"/>
          <ac:spMkLst>
            <pc:docMk/>
            <pc:sldMk cId="830550122" sldId="697"/>
            <ac:spMk id="9" creationId="{2B858FA0-E89B-212A-8628-15446BD7A64E}"/>
          </ac:spMkLst>
        </pc:spChg>
        <pc:spChg chg="add mod">
          <ac:chgData name="Mitchell Wand" userId="de9b44c55c049659" providerId="LiveId" clId="{DE53FED7-A251-4A96-B57E-6488EAC94422}" dt="2023-01-31T17:01:11.966" v="13236" actId="14100"/>
          <ac:spMkLst>
            <pc:docMk/>
            <pc:sldMk cId="830550122" sldId="697"/>
            <ac:spMk id="10" creationId="{CA351D6B-2469-1865-1E6E-042BC6787133}"/>
          </ac:spMkLst>
        </pc:spChg>
        <pc:spChg chg="add del mod">
          <ac:chgData name="Mitchell Wand" userId="de9b44c55c049659" providerId="LiveId" clId="{DE53FED7-A251-4A96-B57E-6488EAC94422}" dt="2023-01-31T16:55:22.477" v="13183" actId="478"/>
          <ac:spMkLst>
            <pc:docMk/>
            <pc:sldMk cId="830550122" sldId="697"/>
            <ac:spMk id="11" creationId="{79FDF05C-3785-FC69-49E5-646CBC09D157}"/>
          </ac:spMkLst>
        </pc:spChg>
        <pc:spChg chg="add mod">
          <ac:chgData name="Mitchell Wand" userId="de9b44c55c049659" providerId="LiveId" clId="{DE53FED7-A251-4A96-B57E-6488EAC94422}" dt="2023-01-31T17:00:12.915" v="13229" actId="1076"/>
          <ac:spMkLst>
            <pc:docMk/>
            <pc:sldMk cId="830550122" sldId="697"/>
            <ac:spMk id="12" creationId="{F7F3A2CE-2F9F-6F14-A139-7F4A8E6B6B0A}"/>
          </ac:spMkLst>
        </pc:spChg>
        <pc:spChg chg="add mod ord">
          <ac:chgData name="Mitchell Wand" userId="de9b44c55c049659" providerId="LiveId" clId="{DE53FED7-A251-4A96-B57E-6488EAC94422}" dt="2023-01-31T17:00:50.689" v="13234" actId="167"/>
          <ac:spMkLst>
            <pc:docMk/>
            <pc:sldMk cId="830550122" sldId="697"/>
            <ac:spMk id="14" creationId="{6C63561D-8B8D-81F1-D5FF-3B809AA49411}"/>
          </ac:spMkLst>
        </pc:spChg>
        <pc:grpChg chg="add mod">
          <ac:chgData name="Mitchell Wand" userId="de9b44c55c049659" providerId="LiveId" clId="{DE53FED7-A251-4A96-B57E-6488EAC94422}" dt="2023-01-31T16:59:55.877" v="13228" actId="408"/>
          <ac:grpSpMkLst>
            <pc:docMk/>
            <pc:sldMk cId="830550122" sldId="697"/>
            <ac:grpSpMk id="13" creationId="{44D790CE-DC6F-F01D-EE84-3FF8EEBA1AD7}"/>
          </ac:grpSpMkLst>
        </pc:grpChg>
      </pc:sldChg>
      <pc:sldChg chg="addSp modSp new mod modClrScheme chgLayout">
        <pc:chgData name="Mitchell Wand" userId="de9b44c55c049659" providerId="LiveId" clId="{DE53FED7-A251-4A96-B57E-6488EAC94422}" dt="2023-01-31T17:17:34.575" v="13690" actId="20577"/>
        <pc:sldMkLst>
          <pc:docMk/>
          <pc:sldMk cId="1172348478" sldId="698"/>
        </pc:sldMkLst>
        <pc:spChg chg="mod ord">
          <ac:chgData name="Mitchell Wand" userId="de9b44c55c049659" providerId="LiveId" clId="{DE53FED7-A251-4A96-B57E-6488EAC94422}" dt="2023-01-31T17:17:08.313" v="13668" actId="700"/>
          <ac:spMkLst>
            <pc:docMk/>
            <pc:sldMk cId="1172348478" sldId="698"/>
            <ac:spMk id="2" creationId="{1C894433-3102-9277-A295-C0C1074138B3}"/>
          </ac:spMkLst>
        </pc:spChg>
        <pc:spChg chg="mod ord">
          <ac:chgData name="Mitchell Wand" userId="de9b44c55c049659" providerId="LiveId" clId="{DE53FED7-A251-4A96-B57E-6488EAC94422}" dt="2023-01-31T17:17:08.313" v="13668" actId="700"/>
          <ac:spMkLst>
            <pc:docMk/>
            <pc:sldMk cId="1172348478" sldId="698"/>
            <ac:spMk id="3" creationId="{97B12B43-A30E-BA4E-B210-64A363F72FB3}"/>
          </ac:spMkLst>
        </pc:spChg>
        <pc:spChg chg="add mod ord">
          <ac:chgData name="Mitchell Wand" userId="de9b44c55c049659" providerId="LiveId" clId="{DE53FED7-A251-4A96-B57E-6488EAC94422}" dt="2023-01-31T17:17:34.575" v="13690" actId="20577"/>
          <ac:spMkLst>
            <pc:docMk/>
            <pc:sldMk cId="1172348478" sldId="698"/>
            <ac:spMk id="4" creationId="{A732BDA3-04E2-7E4A-818C-C1D4281B3CA9}"/>
          </ac:spMkLst>
        </pc:spChg>
      </pc:sldChg>
      <pc:sldChg chg="modSp new del mod">
        <pc:chgData name="Mitchell Wand" userId="de9b44c55c049659" providerId="LiveId" clId="{DE53FED7-A251-4A96-B57E-6488EAC94422}" dt="2023-01-31T17:08:28.120" v="13429" actId="2696"/>
        <pc:sldMkLst>
          <pc:docMk/>
          <pc:sldMk cId="2824053346" sldId="698"/>
        </pc:sldMkLst>
        <pc:spChg chg="mod">
          <ac:chgData name="Mitchell Wand" userId="de9b44c55c049659" providerId="LiveId" clId="{DE53FED7-A251-4A96-B57E-6488EAC94422}" dt="2023-01-31T17:02:06.439" v="13265" actId="20577"/>
          <ac:spMkLst>
            <pc:docMk/>
            <pc:sldMk cId="2824053346" sldId="698"/>
            <ac:spMk id="2" creationId="{8A7D340E-2F46-2C91-1D31-338872235498}"/>
          </ac:spMkLst>
        </pc:spChg>
      </pc:sldChg>
      <pc:sldChg chg="addSp delSp modSp new mod ord">
        <pc:chgData name="Mitchell Wand" userId="de9b44c55c049659" providerId="LiveId" clId="{DE53FED7-A251-4A96-B57E-6488EAC94422}" dt="2023-01-31T17:20:12.159" v="13717"/>
        <pc:sldMkLst>
          <pc:docMk/>
          <pc:sldMk cId="3945244152" sldId="699"/>
        </pc:sldMkLst>
        <pc:spChg chg="mod">
          <ac:chgData name="Mitchell Wand" userId="de9b44c55c049659" providerId="LiveId" clId="{DE53FED7-A251-4A96-B57E-6488EAC94422}" dt="2023-01-31T17:18:33.845" v="13710" actId="20577"/>
          <ac:spMkLst>
            <pc:docMk/>
            <pc:sldMk cId="3945244152" sldId="699"/>
            <ac:spMk id="2" creationId="{E7B6F83B-65BC-B851-EBA9-E0072F1924D8}"/>
          </ac:spMkLst>
        </pc:spChg>
        <pc:spChg chg="del">
          <ac:chgData name="Mitchell Wand" userId="de9b44c55c049659" providerId="LiveId" clId="{DE53FED7-A251-4A96-B57E-6488EAC94422}" dt="2023-01-31T17:18:39.937" v="13711" actId="478"/>
          <ac:spMkLst>
            <pc:docMk/>
            <pc:sldMk cId="3945244152" sldId="699"/>
            <ac:spMk id="3" creationId="{203386FE-8488-6EF0-F1B0-91C16983279D}"/>
          </ac:spMkLst>
        </pc:spChg>
        <pc:picChg chg="add mod">
          <ac:chgData name="Mitchell Wand" userId="de9b44c55c049659" providerId="LiveId" clId="{DE53FED7-A251-4A96-B57E-6488EAC94422}" dt="2023-01-31T17:19:46.074" v="13715" actId="14100"/>
          <ac:picMkLst>
            <pc:docMk/>
            <pc:sldMk cId="3945244152" sldId="699"/>
            <ac:picMk id="6" creationId="{3F4320A0-BE8D-F086-73CA-BE795383E60F}"/>
          </ac:picMkLst>
        </pc:picChg>
      </pc:sldChg>
      <pc:sldMasterChg chg="delSldLayout">
        <pc:chgData name="Mitchell Wand" userId="de9b44c55c049659" providerId="LiveId" clId="{DE53FED7-A251-4A96-B57E-6488EAC94422}" dt="2023-01-31T01:16:41.483" v="11098" actId="18676"/>
        <pc:sldMasterMkLst>
          <pc:docMk/>
          <pc:sldMasterMk cId="1558382271" sldId="2147483703"/>
        </pc:sldMasterMkLst>
        <pc:sldLayoutChg chg="del">
          <pc:chgData name="Mitchell Wand" userId="de9b44c55c049659" providerId="LiveId" clId="{DE53FED7-A251-4A96-B57E-6488EAC94422}" dt="2023-01-31T01:16:41.483" v="11098" actId="18676"/>
          <pc:sldLayoutMkLst>
            <pc:docMk/>
            <pc:sldMasterMk cId="1558382271" sldId="2147483703"/>
            <pc:sldLayoutMk cId="3337252463" sldId="2147483718"/>
          </pc:sldLayoutMkLst>
        </pc:sldLayoutChg>
      </pc:sldMaster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tif>
</file>

<file path=ppt/media/image10.png>
</file>

<file path=ppt/media/image2.tif>
</file>

<file path=ppt/media/image3.tif>
</file>

<file path=ppt/media/image4.tif>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23767276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p:txBody>
      </p:sp>
    </p:spTree>
    <p:extLst>
      <p:ext uri="{BB962C8B-B14F-4D97-AF65-F5344CB8AC3E}">
        <p14:creationId xmlns:p14="http://schemas.microsoft.com/office/powerpoint/2010/main" val="924635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a:t>
            </a:r>
            <a:r>
              <a:rPr lang="en-US" dirty="0"/>
              <a:t>‘ll use</a:t>
            </a:r>
            <a:r>
              <a:rPr dirty="0"/>
              <a:t> tools…</a:t>
            </a:r>
          </a:p>
        </p:txBody>
      </p:sp>
    </p:spTree>
    <p:extLst>
      <p:ext uri="{BB962C8B-B14F-4D97-AF65-F5344CB8AC3E}">
        <p14:creationId xmlns:p14="http://schemas.microsoft.com/office/powerpoint/2010/main" val="21458688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this class, we’ve packaged this whole process as a single </a:t>
            </a:r>
            <a:r>
              <a:rPr lang="en-US" dirty="0" err="1"/>
              <a:t>npm</a:t>
            </a:r>
            <a:r>
              <a:rPr lang="en-US" dirty="0"/>
              <a:t> script (say “thank you”).</a:t>
            </a:r>
          </a:p>
        </p:txBody>
      </p:sp>
    </p:spTree>
    <p:extLst>
      <p:ext uri="{BB962C8B-B14F-4D97-AF65-F5344CB8AC3E}">
        <p14:creationId xmlns:p14="http://schemas.microsoft.com/office/powerpoint/2010/main" val="28457689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Here is the annotated code for</a:t>
            </a:r>
            <a:r>
              <a:rPr dirty="0"/>
              <a:t> “</a:t>
            </a:r>
            <a:r>
              <a:rPr dirty="0" err="1"/>
              <a:t>createViewingArea</a:t>
            </a:r>
            <a:r>
              <a:rPr dirty="0"/>
              <a:t>” method in the </a:t>
            </a:r>
            <a:r>
              <a:rPr dirty="0" err="1"/>
              <a:t>TownService</a:t>
            </a:r>
            <a:r>
              <a:rPr dirty="0"/>
              <a:t> file “</a:t>
            </a:r>
            <a:r>
              <a:rPr dirty="0" err="1"/>
              <a:t>TownsController.ts</a:t>
            </a:r>
            <a:r>
              <a:rPr dirty="0"/>
              <a:t>”. </a:t>
            </a:r>
            <a:endParaRPr lang="en-US" dirty="0"/>
          </a:p>
          <a:p>
            <a:endParaRPr lang="en-US" dirty="0"/>
          </a:p>
          <a:p>
            <a:r>
              <a:rPr dirty="0"/>
              <a:t>The underlined annotations are hints to TSOA that indicate that:</a:t>
            </a:r>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a:t>
            </a:r>
            <a:r>
              <a:rPr lang="en-US" dirty="0"/>
              <a:t>a couple of slides ago</a:t>
            </a:r>
            <a:r>
              <a:rPr dirty="0"/>
              <a:t>), which we can then use for other useful tasks like auto-generating a client for this API, or auto-generating web-based documentation. Note that it even carried our </a:t>
            </a:r>
            <a:r>
              <a:rPr dirty="0" err="1"/>
              <a:t>JSDoc</a:t>
            </a:r>
            <a:r>
              <a:rPr dirty="0"/>
              <a:t> comments about the parameters through (neat!)</a:t>
            </a:r>
          </a:p>
        </p:txBody>
      </p:sp>
    </p:spTree>
    <p:extLst>
      <p:ext uri="{BB962C8B-B14F-4D97-AF65-F5344CB8AC3E}">
        <p14:creationId xmlns:p14="http://schemas.microsoft.com/office/powerpoint/2010/main" val="1746970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lang="en-US" dirty="0"/>
              <a:t>And here is the generated web page.  Note that it has nice buttons to enable you to try out the API without building a whole client application.</a:t>
            </a:r>
            <a:endParaRPr dirty="0"/>
          </a:p>
        </p:txBody>
      </p:sp>
    </p:spTree>
    <p:extLst>
      <p:ext uri="{BB962C8B-B14F-4D97-AF65-F5344CB8AC3E}">
        <p14:creationId xmlns:p14="http://schemas.microsoft.com/office/powerpoint/2010/main" val="15463493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t>(Read slide, note that it is unlikely that students will need to write express handlers like this, but pointing out that this exists in server.ts and is part of the glue that holds tsoa together with the web server)</a:t>
            </a:r>
          </a:p>
        </p:txBody>
      </p:sp>
    </p:spTree>
    <p:extLst>
      <p:ext uri="{BB962C8B-B14F-4D97-AF65-F5344CB8AC3E}">
        <p14:creationId xmlns:p14="http://schemas.microsoft.com/office/powerpoint/2010/main" val="40254870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t>(Read slide, note that it is unlikely that students will need to write express handlers like this, but pointing out that this exists in server.ts and is part of the glue that holds tsoa together with the web server)</a:t>
            </a:r>
          </a:p>
        </p:txBody>
      </p:sp>
    </p:spTree>
    <p:extLst>
      <p:ext uri="{BB962C8B-B14F-4D97-AF65-F5344CB8AC3E}">
        <p14:creationId xmlns:p14="http://schemas.microsoft.com/office/powerpoint/2010/main" val="1103668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rPr lang="en-US" dirty="0" err="1"/>
              <a:t>Asssociated</a:t>
            </a:r>
            <a:r>
              <a:rPr lang="en-US" dirty="0"/>
              <a:t> with this lesson </a:t>
            </a:r>
            <a:r>
              <a:rPr dirty="0"/>
              <a:t>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extLst>
      <p:ext uri="{BB962C8B-B14F-4D97-AF65-F5344CB8AC3E}">
        <p14:creationId xmlns:p14="http://schemas.microsoft.com/office/powerpoint/2010/main" val="42357562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2/10/2023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Relationship Id="rId7" Type="http://schemas.openxmlformats.org/officeDocument/2006/relationships/image" Target="../media/image6.png"/><Relationship Id="rId2" Type="http://schemas.openxmlformats.org/officeDocument/2006/relationships/image" Target="../media/image1.tif"/><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tif"/><Relationship Id="rId4" Type="http://schemas.openxmlformats.org/officeDocument/2006/relationships/image" Target="../media/image3.tif"/></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calendar.google.com/calendar/u/0/r/month/2023/2/1?tab=mc&amp;pli=1"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10.3 Building REST APIs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Adeel Bhutta, Jan Vitek and Mitch Wand</a:t>
            </a:r>
          </a:p>
          <a:p>
            <a:pPr>
              <a:lnSpc>
                <a:spcPct val="100000"/>
              </a:lnSpc>
            </a:pPr>
            <a:r>
              <a:rPr lang="en-US" sz="2400"/>
              <a:t>Khoury College of Computer Sciences</a:t>
            </a:r>
          </a:p>
          <a:p>
            <a:endParaRPr lang="en-US" sz="2400"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2023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205060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42F2D-E9FB-8ED3-9E2A-4053D92B7804}"/>
              </a:ext>
            </a:extLst>
          </p:cNvPr>
          <p:cNvSpPr>
            <a:spLocks noGrp="1"/>
          </p:cNvSpPr>
          <p:nvPr>
            <p:ph type="title"/>
          </p:nvPr>
        </p:nvSpPr>
        <p:spPr/>
        <p:txBody>
          <a:bodyPr/>
          <a:lstStyle/>
          <a:p>
            <a:r>
              <a:rPr lang="en-US" dirty="0"/>
              <a:t>You can also put parameters in the body.</a:t>
            </a:r>
          </a:p>
        </p:txBody>
      </p:sp>
      <p:sp>
        <p:nvSpPr>
          <p:cNvPr id="3" name="Content Placeholder 2">
            <a:extLst>
              <a:ext uri="{FF2B5EF4-FFF2-40B4-BE49-F238E27FC236}">
                <a16:creationId xmlns:a16="http://schemas.microsoft.com/office/drawing/2014/main" id="{BC8A71BA-215D-DD55-26DB-00DA5DD0389A}"/>
              </a:ext>
            </a:extLst>
          </p:cNvPr>
          <p:cNvSpPr>
            <a:spLocks noGrp="1"/>
          </p:cNvSpPr>
          <p:nvPr>
            <p:ph idx="1"/>
          </p:nvPr>
        </p:nvSpPr>
        <p:spPr/>
        <p:txBody>
          <a:bodyPr/>
          <a:lstStyle/>
          <a:p>
            <a:r>
              <a:rPr lang="en-US" sz="2800" dirty="0">
                <a:solidFill>
                  <a:srgbClr val="000000"/>
                </a:solidFill>
                <a:latin typeface="Arial" panose="020B0604020202020204" pitchFamily="34" charset="0"/>
                <a:cs typeface="Arial" panose="020B0604020202020204" pitchFamily="34" charset="0"/>
              </a:rPr>
              <a:t>You can put additional parameters or information in the body, using any coding that you like.</a:t>
            </a:r>
            <a:endParaRPr lang="en-US" dirty="0"/>
          </a:p>
        </p:txBody>
      </p:sp>
      <p:sp>
        <p:nvSpPr>
          <p:cNvPr id="4" name="Slide Number Placeholder 3">
            <a:extLst>
              <a:ext uri="{FF2B5EF4-FFF2-40B4-BE49-F238E27FC236}">
                <a16:creationId xmlns:a16="http://schemas.microsoft.com/office/drawing/2014/main" id="{850F2449-769D-83AA-AA2B-21F4909625B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6098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7" name="RESTful Microservices"/>
          <p:cNvSpPr txBox="1">
            <a:spLocks noGrp="1"/>
          </p:cNvSpPr>
          <p:nvPr>
            <p:ph type="title"/>
          </p:nvPr>
        </p:nvSpPr>
        <p:spPr>
          <a:prstGeom prst="rect">
            <a:avLst/>
          </a:prstGeom>
        </p:spPr>
        <p:txBody>
          <a:bodyPr/>
          <a:lstStyle/>
          <a:p>
            <a:r>
              <a:rPr dirty="0"/>
              <a:t>Example interface #1: a </a:t>
            </a:r>
            <a:r>
              <a:rPr dirty="0" err="1"/>
              <a:t>todo</a:t>
            </a:r>
            <a:r>
              <a:rPr dirty="0"/>
              <a:t>-list manager</a:t>
            </a:r>
          </a:p>
        </p:txBody>
      </p:sp>
      <p:sp>
        <p:nvSpPr>
          <p:cNvPr id="866" name="Resource: /todos…"/>
          <p:cNvSpPr txBox="1">
            <a:spLocks noGrp="1"/>
          </p:cNvSpPr>
          <p:nvPr>
            <p:ph idx="1"/>
          </p:nvPr>
        </p:nvSpPr>
        <p:spPr>
          <a:prstGeom prst="rect">
            <a:avLst/>
          </a:prstGeom>
        </p:spPr>
        <p:txBody>
          <a:bodyPr>
            <a:normAutofit lnSpcReduction="10000"/>
          </a:bodyPr>
          <a:lstStyle/>
          <a:p>
            <a:r>
              <a:rPr dirty="0"/>
              <a:t>Resource: /</a:t>
            </a:r>
            <a:r>
              <a:rPr dirty="0" err="1"/>
              <a:t>todos</a:t>
            </a:r>
            <a:endParaRPr dirty="0"/>
          </a:p>
          <a:p>
            <a:pPr lvl="1">
              <a:spcBef>
                <a:spcPts val="500"/>
              </a:spcBef>
            </a:pPr>
            <a:r>
              <a:rPr dirty="0"/>
              <a:t>GET /</a:t>
            </a:r>
            <a:r>
              <a:rPr dirty="0" err="1"/>
              <a:t>todos</a:t>
            </a:r>
            <a:r>
              <a:rPr dirty="0"/>
              <a:t>   - get list all of my </a:t>
            </a:r>
            <a:r>
              <a:rPr dirty="0" err="1"/>
              <a:t>todo</a:t>
            </a:r>
            <a:r>
              <a:rPr dirty="0"/>
              <a:t> items</a:t>
            </a:r>
          </a:p>
          <a:p>
            <a:pPr lvl="1">
              <a:spcBef>
                <a:spcPts val="500"/>
              </a:spcBef>
            </a:pPr>
            <a:r>
              <a:rPr dirty="0"/>
              <a:t>POST /</a:t>
            </a:r>
            <a:r>
              <a:rPr dirty="0" err="1"/>
              <a:t>todos</a:t>
            </a:r>
            <a:r>
              <a:rPr dirty="0"/>
              <a:t> - create a new </a:t>
            </a:r>
            <a:r>
              <a:rPr dirty="0" err="1"/>
              <a:t>todo</a:t>
            </a:r>
            <a:r>
              <a:rPr dirty="0"/>
              <a:t> item (data in body</a:t>
            </a:r>
            <a:r>
              <a:rPr lang="en-US" dirty="0"/>
              <a:t>; returns ID number of the new item)</a:t>
            </a:r>
            <a:endParaRPr dirty="0"/>
          </a:p>
          <a:p>
            <a:r>
              <a:rPr dirty="0"/>
              <a:t>Resource: /</a:t>
            </a:r>
            <a:r>
              <a:rPr dirty="0" err="1"/>
              <a:t>todos</a:t>
            </a:r>
            <a:r>
              <a:rPr dirty="0"/>
              <a:t>/:</a:t>
            </a:r>
            <a:r>
              <a:rPr dirty="0" err="1"/>
              <a:t>todoItemID</a:t>
            </a:r>
            <a:r>
              <a:rPr dirty="0"/>
              <a:t>  </a:t>
            </a:r>
          </a:p>
          <a:p>
            <a:pPr lvl="1">
              <a:spcBef>
                <a:spcPts val="500"/>
              </a:spcBef>
            </a:pPr>
            <a:r>
              <a:rPr dirty="0"/>
              <a:t>:</a:t>
            </a:r>
            <a:r>
              <a:rPr dirty="0" err="1"/>
              <a:t>todoItemID</a:t>
            </a:r>
            <a:r>
              <a:rPr dirty="0"/>
              <a:t> is a path parameter</a:t>
            </a:r>
          </a:p>
          <a:p>
            <a:pPr lvl="1">
              <a:spcBef>
                <a:spcPts val="500"/>
              </a:spcBef>
            </a:pPr>
            <a:r>
              <a:rPr dirty="0"/>
              <a:t>GET /</a:t>
            </a:r>
            <a:r>
              <a:rPr dirty="0" err="1"/>
              <a:t>todos</a:t>
            </a:r>
            <a:r>
              <a:rPr dirty="0"/>
              <a:t>/:</a:t>
            </a:r>
            <a:r>
              <a:rPr dirty="0" err="1"/>
              <a:t>todoItemID</a:t>
            </a:r>
            <a:r>
              <a:rPr dirty="0"/>
              <a:t> - fetch a single item by id</a:t>
            </a:r>
          </a:p>
          <a:p>
            <a:pPr lvl="1">
              <a:spcBef>
                <a:spcPts val="500"/>
              </a:spcBef>
            </a:pPr>
            <a:r>
              <a:rPr dirty="0"/>
              <a:t>PUT /</a:t>
            </a:r>
            <a:r>
              <a:rPr dirty="0" err="1"/>
              <a:t>todos</a:t>
            </a:r>
            <a:r>
              <a:rPr dirty="0"/>
              <a:t>/:</a:t>
            </a:r>
            <a:r>
              <a:rPr dirty="0" err="1"/>
              <a:t>todoItemID</a:t>
            </a:r>
            <a:r>
              <a:rPr dirty="0"/>
              <a:t> - update a single item (new data in body)</a:t>
            </a:r>
          </a:p>
          <a:p>
            <a:pPr lvl="1">
              <a:spcBef>
                <a:spcPts val="500"/>
              </a:spcBef>
            </a:pPr>
            <a:r>
              <a:rPr dirty="0"/>
              <a:t>DELETE /</a:t>
            </a:r>
            <a:r>
              <a:rPr dirty="0" err="1"/>
              <a:t>todos</a:t>
            </a:r>
            <a:r>
              <a:rPr dirty="0"/>
              <a:t>/:</a:t>
            </a:r>
            <a:r>
              <a:rPr dirty="0" err="1"/>
              <a:t>todoItemID</a:t>
            </a:r>
            <a:r>
              <a:rPr dirty="0"/>
              <a:t> - delete a single item</a:t>
            </a:r>
          </a:p>
        </p:txBody>
      </p:sp>
    </p:spTree>
    <p:extLst>
      <p:ext uri="{BB962C8B-B14F-4D97-AF65-F5344CB8AC3E}">
        <p14:creationId xmlns:p14="http://schemas.microsoft.com/office/powerpoint/2010/main" val="5039250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a:bodyPr>
          <a:lstStyle>
            <a:lvl1pPr defTabSz="2267654">
              <a:defRPr sz="7905" spc="-158"/>
            </a:lvl1pPr>
          </a:lstStyle>
          <a:p>
            <a:r>
              <a:rPr sz="4400" dirty="0"/>
              <a:t>Example </a:t>
            </a:r>
            <a:r>
              <a:rPr lang="en-US" sz="4400" dirty="0"/>
              <a:t>i</a:t>
            </a:r>
            <a:r>
              <a:rPr sz="4400" dirty="0"/>
              <a:t>nterface #2: </a:t>
            </a:r>
            <a:r>
              <a:rPr lang="en-US" sz="4400" dirty="0"/>
              <a:t>the transcript database</a:t>
            </a:r>
            <a:endParaRPr sz="4400" dirty="0"/>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dirty="0"/>
              <a:t>POST /transcripts    </a:t>
            </a:r>
          </a:p>
          <a:p>
            <a:pPr algn="l" defTabSz="914400">
              <a:defRPr sz="3600">
                <a:solidFill>
                  <a:srgbClr val="000000"/>
                </a:solidFill>
                <a:latin typeface="Consolas"/>
                <a:ea typeface="Consolas"/>
                <a:cs typeface="Consolas"/>
                <a:sym typeface="Consolas"/>
              </a:defRPr>
            </a:pPr>
            <a:r>
              <a:rPr sz="1800" dirty="0"/>
              <a:t> -- adds a new student to the database, </a:t>
            </a:r>
          </a:p>
          <a:p>
            <a:pPr algn="l" defTabSz="914400">
              <a:defRPr sz="3600">
                <a:solidFill>
                  <a:srgbClr val="000000"/>
                </a:solidFill>
                <a:latin typeface="Consolas"/>
                <a:ea typeface="Consolas"/>
                <a:cs typeface="Consolas"/>
                <a:sym typeface="Consolas"/>
              </a:defRPr>
            </a:pPr>
            <a:r>
              <a:rPr sz="1800" dirty="0"/>
              <a:t> -- returns an ID for this student. </a:t>
            </a:r>
          </a:p>
          <a:p>
            <a:pPr algn="l" defTabSz="914400">
              <a:defRPr sz="3600">
                <a:solidFill>
                  <a:srgbClr val="000000"/>
                </a:solidFill>
                <a:latin typeface="Consolas"/>
                <a:ea typeface="Consolas"/>
                <a:cs typeface="Consolas"/>
                <a:sym typeface="Consolas"/>
              </a:defRPr>
            </a:pPr>
            <a:r>
              <a:rPr sz="1800" dirty="0"/>
              <a:t> -- requires a body parameter 'name', </a:t>
            </a:r>
            <a:r>
              <a:rPr sz="1800" dirty="0" err="1"/>
              <a:t>url</a:t>
            </a:r>
            <a:r>
              <a:rPr sz="1800" dirty="0"/>
              <a:t>-encoded (</a:t>
            </a:r>
            <a:r>
              <a:rPr sz="1800" dirty="0" err="1"/>
              <a:t>eg</a:t>
            </a:r>
            <a:r>
              <a:rPr sz="1800" dirty="0"/>
              <a:t> name=</a:t>
            </a:r>
            <a:r>
              <a:rPr sz="1800" dirty="0" err="1"/>
              <a:t>avery</a:t>
            </a:r>
            <a:r>
              <a:rPr sz="1800" dirty="0"/>
              <a:t>) </a:t>
            </a:r>
          </a:p>
          <a:p>
            <a:pPr algn="l" defTabSz="914400">
              <a:defRPr sz="3600">
                <a:solidFill>
                  <a:srgbClr val="000000"/>
                </a:solidFill>
                <a:latin typeface="Consolas"/>
                <a:ea typeface="Consolas"/>
                <a:cs typeface="Consolas"/>
                <a:sym typeface="Consolas"/>
              </a:defRPr>
            </a:pPr>
            <a:r>
              <a:rPr sz="1800" dirty="0"/>
              <a:t> -- Multiple students may have the same name.</a:t>
            </a:r>
          </a:p>
          <a:p>
            <a:pPr algn="l" defTabSz="914400">
              <a:defRPr sz="3600">
                <a:solidFill>
                  <a:srgbClr val="000000"/>
                </a:solidFill>
                <a:latin typeface="Consolas"/>
                <a:ea typeface="Consolas"/>
                <a:cs typeface="Consolas"/>
                <a:sym typeface="Consolas"/>
              </a:defRPr>
            </a:pPr>
            <a:r>
              <a:rPr sz="1800" dirty="0"/>
              <a:t>GET  /transcripts/:ID           </a:t>
            </a:r>
          </a:p>
          <a:p>
            <a:pPr algn="l" defTabSz="914400">
              <a:defRPr sz="3600">
                <a:solidFill>
                  <a:srgbClr val="000000"/>
                </a:solidFill>
                <a:latin typeface="Consolas"/>
                <a:ea typeface="Consolas"/>
                <a:cs typeface="Consolas"/>
                <a:sym typeface="Consolas"/>
              </a:defRPr>
            </a:pPr>
            <a:r>
              <a:rPr sz="1800" dirty="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dirty="0"/>
              <a:t>DELETE /transcripts/:ID          </a:t>
            </a:r>
          </a:p>
          <a:p>
            <a:pPr algn="l" defTabSz="914400">
              <a:defRPr sz="3600">
                <a:solidFill>
                  <a:srgbClr val="000000"/>
                </a:solidFill>
                <a:latin typeface="Consolas"/>
                <a:ea typeface="Consolas"/>
                <a:cs typeface="Consolas"/>
                <a:sym typeface="Consolas"/>
              </a:defRPr>
            </a:pPr>
            <a:r>
              <a:rPr sz="1800" dirty="0"/>
              <a:t> -- deletes transcript for student with the given ID, fails if no such student</a:t>
            </a:r>
            <a:br>
              <a:rPr sz="1800" dirty="0"/>
            </a:br>
            <a:r>
              <a:rPr sz="1800" dirty="0"/>
              <a:t>POST /transcripts/:</a:t>
            </a:r>
            <a:r>
              <a:rPr sz="1800" dirty="0" err="1"/>
              <a:t>studentID</a:t>
            </a:r>
            <a:r>
              <a:rPr sz="1800" dirty="0"/>
              <a:t>/:</a:t>
            </a:r>
            <a:r>
              <a:rPr sz="1800" dirty="0" err="1"/>
              <a:t>courseNumber</a:t>
            </a:r>
            <a:endParaRPr sz="1800" dirty="0"/>
          </a:p>
          <a:p>
            <a:pPr algn="l" defTabSz="914400">
              <a:defRPr sz="3600">
                <a:solidFill>
                  <a:srgbClr val="000000"/>
                </a:solidFill>
                <a:latin typeface="Consolas"/>
                <a:ea typeface="Consolas"/>
                <a:cs typeface="Consolas"/>
                <a:sym typeface="Consolas"/>
              </a:defRPr>
            </a:pPr>
            <a:r>
              <a:rPr sz="1800" dirty="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dirty="0"/>
              <a:t> -- Requires a body parameter 'grade'</a:t>
            </a:r>
            <a:r>
              <a:rPr lang="en-US" sz="1800" dirty="0"/>
              <a:t>.</a:t>
            </a:r>
            <a:endParaRPr sz="1800" dirty="0"/>
          </a:p>
          <a:p>
            <a:pPr algn="l" defTabSz="914400">
              <a:defRPr sz="3600">
                <a:solidFill>
                  <a:srgbClr val="000000"/>
                </a:solidFill>
                <a:latin typeface="Consolas"/>
                <a:ea typeface="Consolas"/>
                <a:cs typeface="Consolas"/>
                <a:sym typeface="Consolas"/>
              </a:defRPr>
            </a:pPr>
            <a:r>
              <a:rPr sz="1800" dirty="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dirty="0"/>
              <a:t>GET  /transcripts/:</a:t>
            </a:r>
            <a:r>
              <a:rPr sz="1800" dirty="0" err="1"/>
              <a:t>studentID</a:t>
            </a:r>
            <a:r>
              <a:rPr sz="1800" dirty="0"/>
              <a:t>/:</a:t>
            </a:r>
            <a:r>
              <a:rPr sz="1800" dirty="0" err="1"/>
              <a:t>courseNumber</a:t>
            </a:r>
            <a:r>
              <a:rPr sz="1800" dirty="0"/>
              <a:t>  </a:t>
            </a:r>
          </a:p>
          <a:p>
            <a:pPr algn="l" defTabSz="914400">
              <a:defRPr sz="3600">
                <a:solidFill>
                  <a:srgbClr val="000000"/>
                </a:solidFill>
                <a:latin typeface="Consolas"/>
                <a:ea typeface="Consolas"/>
                <a:cs typeface="Consolas"/>
                <a:sym typeface="Consolas"/>
              </a:defRPr>
            </a:pPr>
            <a:r>
              <a:rPr sz="1800" dirty="0"/>
              <a:t> -- returns the student's grade in the specified course.  </a:t>
            </a:r>
          </a:p>
          <a:p>
            <a:pPr algn="l" defTabSz="914400">
              <a:defRPr sz="3600">
                <a:solidFill>
                  <a:srgbClr val="000000"/>
                </a:solidFill>
                <a:latin typeface="Consolas"/>
                <a:ea typeface="Consolas"/>
                <a:cs typeface="Consolas"/>
                <a:sym typeface="Consolas"/>
              </a:defRPr>
            </a:pPr>
            <a:r>
              <a:rPr sz="1800" dirty="0"/>
              <a:t> -- Fails if student or course is missing.</a:t>
            </a:r>
          </a:p>
          <a:p>
            <a:pPr algn="l" defTabSz="914400">
              <a:defRPr sz="3600">
                <a:solidFill>
                  <a:srgbClr val="000000"/>
                </a:solidFill>
                <a:latin typeface="Consolas"/>
                <a:ea typeface="Consolas"/>
                <a:cs typeface="Consolas"/>
                <a:sym typeface="Consolas"/>
              </a:defRPr>
            </a:pPr>
            <a:r>
              <a:rPr sz="1800" dirty="0"/>
              <a:t>GET  /</a:t>
            </a:r>
            <a:r>
              <a:rPr sz="1800" dirty="0" err="1"/>
              <a:t>studentids?name</a:t>
            </a:r>
            <a:r>
              <a:rPr sz="1800" dirty="0"/>
              <a:t>=string     </a:t>
            </a:r>
          </a:p>
          <a:p>
            <a:pPr algn="l" defTabSz="914400">
              <a:defRPr sz="3600">
                <a:solidFill>
                  <a:srgbClr val="000000"/>
                </a:solidFill>
                <a:latin typeface="Consolas"/>
                <a:ea typeface="Consolas"/>
                <a:cs typeface="Consolas"/>
                <a:sym typeface="Consolas"/>
              </a:defRPr>
            </a:pPr>
            <a:r>
              <a:rPr sz="1800" dirty="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extLst>
      <p:ext uri="{BB962C8B-B14F-4D97-AF65-F5344CB8AC3E}">
        <p14:creationId xmlns:p14="http://schemas.microsoft.com/office/powerpoint/2010/main" val="20281324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a:t>It would be better to have a machine-readable specification</a:t>
            </a:r>
            <a:endParaRPr dirty="0"/>
          </a:p>
        </p:txBody>
      </p:sp>
      <p:sp>
        <p:nvSpPr>
          <p:cNvPr id="880"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The specification of the transcript API on the last slide is RESTful, but is not machine-readable</a:t>
            </a:r>
          </a:p>
          <a:p>
            <a:r>
              <a:rPr dirty="0"/>
              <a:t>A machine-readable specification is useful for:</a:t>
            </a:r>
          </a:p>
          <a:p>
            <a:pPr marL="431132" lvl="1" indent="-240632">
              <a:buSzPct val="100000"/>
            </a:pPr>
            <a:r>
              <a:rPr dirty="0"/>
              <a:t>Automatically generating client and server boilerplate, documentation, examples</a:t>
            </a:r>
          </a:p>
          <a:p>
            <a:pPr marL="431132" lvl="1" indent="-240632">
              <a:buSzPct val="100000"/>
            </a:pPr>
            <a:r>
              <a:rPr dirty="0"/>
              <a:t>Tracking how an API evolves over time</a:t>
            </a:r>
          </a:p>
          <a:p>
            <a:pPr marL="431132" lvl="1" indent="-240632">
              <a:buSzPct val="100000"/>
            </a:pPr>
            <a:r>
              <a:rPr dirty="0"/>
              <a:t>Ensuring that there are no misunderstandings</a:t>
            </a:r>
          </a:p>
        </p:txBody>
      </p:sp>
    </p:spTree>
    <p:extLst>
      <p:ext uri="{BB962C8B-B14F-4D97-AF65-F5344CB8AC3E}">
        <p14:creationId xmlns:p14="http://schemas.microsoft.com/office/powerpoint/2010/main" val="1640455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rPr lang="en-US" dirty="0" err="1"/>
              <a:t>OpenAPI</a:t>
            </a:r>
            <a:r>
              <a:rPr lang="en-US" dirty="0"/>
              <a:t> is a machine-readable specification language for REST</a:t>
            </a:r>
            <a:endParaRPr dirty="0"/>
          </a:p>
        </p:txBody>
      </p:sp>
      <p:sp>
        <p:nvSpPr>
          <p:cNvPr id="880" name="Body Level One…"/>
          <p:cNvSpPr txBox="1">
            <a:spLocks noGrp="1"/>
          </p:cNvSpPr>
          <p:nvPr>
            <p:ph idx="1"/>
          </p:nvPr>
        </p:nvSpPr>
        <p:spPr>
          <a:xfrm>
            <a:off x="838200" y="1500160"/>
            <a:ext cx="4658032"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lang="en-US" dirty="0"/>
              <a:t>Written in YAML</a:t>
            </a:r>
          </a:p>
          <a:p>
            <a:r>
              <a:rPr lang="en-US" dirty="0"/>
              <a:t>Not really convenient for human use</a:t>
            </a:r>
          </a:p>
          <a:p>
            <a:r>
              <a:rPr lang="en-US" dirty="0"/>
              <a:t>Better: use a tool!</a:t>
            </a:r>
            <a:endParaRPr dirty="0"/>
          </a:p>
        </p:txBody>
      </p:sp>
      <p:sp>
        <p:nvSpPr>
          <p:cNvPr id="881" name="/towns/{townID}/viewingArea:…"/>
          <p:cNvSpPr txBox="1"/>
          <p:nvPr/>
        </p:nvSpPr>
        <p:spPr>
          <a:xfrm>
            <a:off x="6411873" y="1604920"/>
            <a:ext cx="4376198" cy="4852610"/>
          </a:xfrm>
          <a:prstGeom prst="rect">
            <a:avLst/>
          </a:prstGeom>
          <a:ln w="12700">
            <a:solidFill>
              <a:srgbClr val="000000"/>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extLst>
      <p:ext uri="{BB962C8B-B14F-4D97-AF65-F5344CB8AC3E}">
        <p14:creationId xmlns:p14="http://schemas.microsoft.com/office/powerpoint/2010/main" val="2452036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Arrow: Right 13">
            <a:extLst>
              <a:ext uri="{FF2B5EF4-FFF2-40B4-BE49-F238E27FC236}">
                <a16:creationId xmlns:a16="http://schemas.microsoft.com/office/drawing/2014/main" id="{6C63561D-8B8D-81F1-D5FF-3B809AA49411}"/>
              </a:ext>
            </a:extLst>
          </p:cNvPr>
          <p:cNvSpPr/>
          <p:nvPr/>
        </p:nvSpPr>
        <p:spPr>
          <a:xfrm>
            <a:off x="6703753" y="4703356"/>
            <a:ext cx="2842839"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6A0709DC-BAD3-2747-609E-ACC406416158}"/>
              </a:ext>
            </a:extLst>
          </p:cNvPr>
          <p:cNvSpPr>
            <a:spLocks noGrp="1"/>
          </p:cNvSpPr>
          <p:nvPr>
            <p:ph type="title"/>
          </p:nvPr>
        </p:nvSpPr>
        <p:spPr/>
        <p:txBody>
          <a:bodyPr/>
          <a:lstStyle/>
          <a:p>
            <a:r>
              <a:rPr lang="en-US" dirty="0"/>
              <a:t>TSOA uses TS annotations to generate all the needed pieces</a:t>
            </a:r>
          </a:p>
        </p:txBody>
      </p:sp>
      <p:sp>
        <p:nvSpPr>
          <p:cNvPr id="4" name="Slide Number Placeholder 3">
            <a:extLst>
              <a:ext uri="{FF2B5EF4-FFF2-40B4-BE49-F238E27FC236}">
                <a16:creationId xmlns:a16="http://schemas.microsoft.com/office/drawing/2014/main" id="{9090D940-EC81-C2B9-0A72-AA4D24EA39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13" name="Group 12">
            <a:extLst>
              <a:ext uri="{FF2B5EF4-FFF2-40B4-BE49-F238E27FC236}">
                <a16:creationId xmlns:a16="http://schemas.microsoft.com/office/drawing/2014/main" id="{44D790CE-DC6F-F01D-EE84-3FF8EEBA1AD7}"/>
              </a:ext>
            </a:extLst>
          </p:cNvPr>
          <p:cNvGrpSpPr/>
          <p:nvPr/>
        </p:nvGrpSpPr>
        <p:grpSpPr>
          <a:xfrm>
            <a:off x="5745849" y="1824790"/>
            <a:ext cx="2496552" cy="4050588"/>
            <a:chOff x="6845970" y="1824790"/>
            <a:chExt cx="2496552" cy="4050588"/>
          </a:xfrm>
        </p:grpSpPr>
        <p:sp>
          <p:nvSpPr>
            <p:cNvPr id="7" name="Rectangle 6">
              <a:extLst>
                <a:ext uri="{FF2B5EF4-FFF2-40B4-BE49-F238E27FC236}">
                  <a16:creationId xmlns:a16="http://schemas.microsoft.com/office/drawing/2014/main" id="{F697B351-41DF-6C39-F3B1-3B7686DFE52C}"/>
                </a:ext>
              </a:extLst>
            </p:cNvPr>
            <p:cNvSpPr/>
            <p:nvPr/>
          </p:nvSpPr>
          <p:spPr>
            <a:xfrm>
              <a:off x="6860006" y="182479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Running server code</a:t>
              </a:r>
            </a:p>
          </p:txBody>
        </p:sp>
        <p:sp>
          <p:nvSpPr>
            <p:cNvPr id="8" name="Rectangle 7">
              <a:extLst>
                <a:ext uri="{FF2B5EF4-FFF2-40B4-BE49-F238E27FC236}">
                  <a16:creationId xmlns:a16="http://schemas.microsoft.com/office/drawing/2014/main" id="{D0E70F5F-1EC4-02D2-35BA-801BC224D611}"/>
                </a:ext>
              </a:extLst>
            </p:cNvPr>
            <p:cNvSpPr/>
            <p:nvPr/>
          </p:nvSpPr>
          <p:spPr>
            <a:xfrm>
              <a:off x="6845970" y="4271168"/>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OpenAPI</a:t>
              </a:r>
              <a:r>
                <a:rPr lang="en-US" sz="2400" dirty="0">
                  <a:solidFill>
                    <a:schemeClr val="tx1"/>
                  </a:solidFill>
                </a:rPr>
                <a:t> documentation</a:t>
              </a:r>
            </a:p>
          </p:txBody>
        </p:sp>
      </p:grpSp>
      <p:sp>
        <p:nvSpPr>
          <p:cNvPr id="9" name="Arrow: Right 8">
            <a:extLst>
              <a:ext uri="{FF2B5EF4-FFF2-40B4-BE49-F238E27FC236}">
                <a16:creationId xmlns:a16="http://schemas.microsoft.com/office/drawing/2014/main" id="{2B858FA0-E89B-212A-8628-15446BD7A64E}"/>
              </a:ext>
            </a:extLst>
          </p:cNvPr>
          <p:cNvSpPr/>
          <p:nvPr/>
        </p:nvSpPr>
        <p:spPr>
          <a:xfrm rot="1588458">
            <a:off x="4220772" y="3844933"/>
            <a:ext cx="1571538"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10" name="Arrow: Right 9">
            <a:extLst>
              <a:ext uri="{FF2B5EF4-FFF2-40B4-BE49-F238E27FC236}">
                <a16:creationId xmlns:a16="http://schemas.microsoft.com/office/drawing/2014/main" id="{CA351D6B-2469-1865-1E6E-042BC6787133}"/>
              </a:ext>
            </a:extLst>
          </p:cNvPr>
          <p:cNvSpPr/>
          <p:nvPr/>
        </p:nvSpPr>
        <p:spPr>
          <a:xfrm rot="20143038">
            <a:off x="4269186" y="3270190"/>
            <a:ext cx="1543634" cy="737937"/>
          </a:xfrm>
          <a:prstGeom prst="rightArrow">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6" name="Rectangle 5">
            <a:extLst>
              <a:ext uri="{FF2B5EF4-FFF2-40B4-BE49-F238E27FC236}">
                <a16:creationId xmlns:a16="http://schemas.microsoft.com/office/drawing/2014/main" id="{08ACE3FE-94D5-124A-DC76-8310112D723C}"/>
              </a:ext>
            </a:extLst>
          </p:cNvPr>
          <p:cNvSpPr/>
          <p:nvPr/>
        </p:nvSpPr>
        <p:spPr>
          <a:xfrm>
            <a:off x="1945106" y="3047979"/>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Typescript with @Annotations</a:t>
            </a:r>
          </a:p>
        </p:txBody>
      </p:sp>
      <p:sp>
        <p:nvSpPr>
          <p:cNvPr id="12" name="Rectangle 11">
            <a:extLst>
              <a:ext uri="{FF2B5EF4-FFF2-40B4-BE49-F238E27FC236}">
                <a16:creationId xmlns:a16="http://schemas.microsoft.com/office/drawing/2014/main" id="{F7F3A2CE-2F9F-6F14-A139-7F4A8E6B6B0A}"/>
              </a:ext>
            </a:extLst>
          </p:cNvPr>
          <p:cNvSpPr/>
          <p:nvPr/>
        </p:nvSpPr>
        <p:spPr>
          <a:xfrm>
            <a:off x="9546592" y="4270220"/>
            <a:ext cx="2482516" cy="160421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a:solidFill>
                  <a:schemeClr val="tx1"/>
                </a:solidFill>
              </a:rPr>
              <a:t>Readable HTML documentation (Swagger)</a:t>
            </a:r>
          </a:p>
        </p:txBody>
      </p:sp>
    </p:spTree>
    <p:extLst>
      <p:ext uri="{BB962C8B-B14F-4D97-AF65-F5344CB8AC3E}">
        <p14:creationId xmlns:p14="http://schemas.microsoft.com/office/powerpoint/2010/main" val="8305501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annotated typescript</a:t>
            </a:r>
            <a:endParaRPr sz="4400" dirty="0"/>
          </a:p>
        </p:txBody>
      </p:sp>
      <p:grpSp>
        <p:nvGrpSpPr>
          <p:cNvPr id="4" name="Group 3">
            <a:extLst>
              <a:ext uri="{FF2B5EF4-FFF2-40B4-BE49-F238E27FC236}">
                <a16:creationId xmlns:a16="http://schemas.microsoft.com/office/drawing/2014/main" id="{B7B073CD-4BFC-A236-C66D-397118F374C2}"/>
              </a:ext>
            </a:extLst>
          </p:cNvPr>
          <p:cNvGrpSpPr/>
          <p:nvPr/>
        </p:nvGrpSpPr>
        <p:grpSpPr>
          <a:xfrm>
            <a:off x="838200" y="1701514"/>
            <a:ext cx="7803418" cy="4452501"/>
            <a:chOff x="838200" y="1701514"/>
            <a:chExt cx="7803418" cy="4452501"/>
          </a:xfrm>
        </p:grpSpPr>
        <p:sp>
          <p:nvSpPr>
            <p:cNvPr id="887" name="@Route('towns')…"/>
            <p:cNvSpPr txBox="1"/>
            <p:nvPr/>
          </p:nvSpPr>
          <p:spPr>
            <a:xfrm>
              <a:off x="838200" y="1701514"/>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dirty="0">
                  <a:solidFill>
                    <a:srgbClr val="808002"/>
                  </a:solidFill>
                </a:rPr>
                <a:t>@Route</a:t>
              </a:r>
              <a:r>
                <a:rPr sz="1300" dirty="0">
                  <a:solidFill>
                    <a:srgbClr val="272727"/>
                  </a:solidFill>
                </a:rPr>
                <a:t>(</a:t>
              </a:r>
              <a:r>
                <a:rPr sz="1300" dirty="0"/>
                <a:t>'towns'</a:t>
              </a:r>
              <a:r>
                <a:rPr sz="1300" dirty="0">
                  <a:solidFill>
                    <a:srgbClr val="272727"/>
                  </a:solidFill>
                </a:rPr>
                <a:t>)</a:t>
              </a:r>
            </a:p>
            <a:p>
              <a:pPr algn="l" defTabSz="228600">
                <a:defRPr sz="2600">
                  <a:solidFill>
                    <a:srgbClr val="000000"/>
                  </a:solidFill>
                  <a:latin typeface="Courier"/>
                  <a:ea typeface="Courier"/>
                  <a:cs typeface="Courier"/>
                  <a:sym typeface="Courier"/>
                </a:defRPr>
              </a:pPr>
              <a:r>
                <a:rPr sz="1300" dirty="0">
                  <a:solidFill>
                    <a:srgbClr val="011480"/>
                  </a:solidFill>
                </a:rPr>
                <a:t>export class </a:t>
              </a:r>
              <a:r>
                <a:rPr sz="1300" dirty="0" err="1"/>
                <a:t>TownsController</a:t>
              </a:r>
              <a:r>
                <a:rPr sz="1300" dirty="0"/>
                <a:t> </a:t>
              </a:r>
              <a:r>
                <a:rPr sz="1300" dirty="0">
                  <a:solidFill>
                    <a:srgbClr val="011480"/>
                  </a:solidFill>
                </a:rPr>
                <a:t>extends </a:t>
              </a:r>
              <a:r>
                <a:rPr sz="1300" dirty="0"/>
                <a:t>Controller </a:t>
              </a:r>
              <a:r>
                <a:rPr sz="1300" dirty="0">
                  <a:solidFill>
                    <a:srgbClr val="272727"/>
                  </a:solidFill>
                </a:rPr>
                <a:t>{</a:t>
              </a: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lang="en-US" sz="1300" dirty="0">
                <a:solidFill>
                  <a:srgbClr val="272727"/>
                </a:solidFill>
              </a:endParaRPr>
            </a:p>
            <a:p>
              <a:pPr algn="l" defTabSz="228600">
                <a:defRPr sz="2600">
                  <a:solidFill>
                    <a:srgbClr val="272727"/>
                  </a:solidFill>
                  <a:latin typeface="Courier"/>
                  <a:ea typeface="Courier"/>
                  <a:cs typeface="Courier"/>
                  <a:sym typeface="Courier"/>
                </a:defRPr>
              </a:pPr>
              <a:endParaRPr sz="1300" dirty="0">
                <a:solidFill>
                  <a:srgbClr val="272727"/>
                </a:solidFill>
              </a:endParaRPr>
            </a:p>
            <a:p>
              <a:pPr algn="l" defTabSz="228600">
                <a:defRPr sz="2600" i="1">
                  <a:solidFill>
                    <a:srgbClr val="808080"/>
                  </a:solidFill>
                  <a:latin typeface="Courier"/>
                  <a:ea typeface="Courier"/>
                  <a:cs typeface="Courier"/>
                  <a:sym typeface="Courier"/>
                </a:defRPr>
              </a:pPr>
              <a:r>
                <a:rPr sz="1300" dirty="0"/>
                <a:t>/**</a:t>
              </a:r>
            </a:p>
            <a:p>
              <a:pPr algn="l" defTabSz="228600">
                <a:defRPr sz="2600" i="1">
                  <a:solidFill>
                    <a:srgbClr val="808080"/>
                  </a:solidFill>
                  <a:latin typeface="Courier"/>
                  <a:ea typeface="Courier"/>
                  <a:cs typeface="Courier"/>
                  <a:sym typeface="Courier"/>
                </a:defRPr>
              </a:pPr>
              <a:r>
                <a:rPr sz="1300" dirty="0"/>
                <a:t> * Creates a viewing area in a given town</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townID</a:t>
              </a:r>
              <a:r>
                <a:rPr sz="1300" dirty="0">
                  <a:solidFill>
                    <a:srgbClr val="3C3C3C"/>
                  </a:solidFill>
                </a:rPr>
                <a:t> </a:t>
              </a:r>
              <a:r>
                <a:rPr sz="1300" dirty="0"/>
                <a:t>ID of the town in which to create the new viewing area</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sessionToken</a:t>
              </a:r>
              <a:r>
                <a:rPr sz="1300" dirty="0">
                  <a:solidFill>
                    <a:srgbClr val="3C3C3C"/>
                  </a:solidFill>
                </a:rPr>
                <a:t> </a:t>
              </a:r>
              <a:r>
                <a:rPr sz="1300" dirty="0"/>
                <a:t>session token of the player making the request, must</a:t>
              </a:r>
            </a:p>
            <a:p>
              <a:pPr algn="l" defTabSz="228600">
                <a:defRPr sz="2600" i="1">
                  <a:solidFill>
                    <a:srgbClr val="808080"/>
                  </a:solidFill>
                  <a:latin typeface="Courier"/>
                  <a:ea typeface="Courier"/>
                  <a:cs typeface="Courier"/>
                  <a:sym typeface="Courier"/>
                </a:defRPr>
              </a:pPr>
              <a:r>
                <a:rPr sz="1300" dirty="0"/>
                <a:t> *        match the session token returned when the player joined the town</a:t>
              </a:r>
            </a:p>
            <a:p>
              <a:pPr algn="l" defTabSz="228600">
                <a:defRPr sz="2600" i="1">
                  <a:solidFill>
                    <a:srgbClr val="808080"/>
                  </a:solidFill>
                  <a:latin typeface="Courier"/>
                  <a:ea typeface="Courier"/>
                  <a:cs typeface="Courier"/>
                  <a:sym typeface="Courier"/>
                </a:defRPr>
              </a:pPr>
              <a:r>
                <a:rPr sz="1300" dirty="0"/>
                <a:t> * </a:t>
              </a:r>
              <a:r>
                <a:rPr sz="1300" b="1" dirty="0"/>
                <a:t>@param </a:t>
              </a:r>
              <a:r>
                <a:rPr sz="1300" dirty="0" err="1">
                  <a:solidFill>
                    <a:srgbClr val="3C3C3C"/>
                  </a:solidFill>
                </a:rPr>
                <a:t>requestBody</a:t>
              </a:r>
              <a:r>
                <a:rPr sz="1300" dirty="0">
                  <a:solidFill>
                    <a:srgbClr val="3C3C3C"/>
                  </a:solidFill>
                </a:rPr>
                <a:t> </a:t>
              </a:r>
              <a:r>
                <a:rPr sz="1300" dirty="0"/>
                <a:t>The new viewing area to create</a:t>
              </a:r>
            </a:p>
            <a:p>
              <a:pPr algn="l" defTabSz="228600">
                <a:defRPr sz="2600" i="1">
                  <a:solidFill>
                    <a:srgbClr val="808080"/>
                  </a:solidFill>
                  <a:latin typeface="Courier"/>
                  <a:ea typeface="Courier"/>
                  <a:cs typeface="Courier"/>
                  <a:sym typeface="Courier"/>
                </a:defRPr>
              </a:pPr>
              <a:r>
                <a:rPr sz="1300" dirty="0"/>
                <a:t> *</a:t>
              </a:r>
            </a:p>
            <a:p>
              <a:pPr algn="l" defTabSz="228600">
                <a:defRPr sz="2600" i="1">
                  <a:solidFill>
                    <a:srgbClr val="808080"/>
                  </a:solidFill>
                  <a:latin typeface="Courier"/>
                  <a:ea typeface="Courier"/>
                  <a:cs typeface="Courier"/>
                  <a:sym typeface="Courier"/>
                </a:defRPr>
              </a:pPr>
              <a:r>
                <a:rPr sz="1300" dirty="0"/>
                <a:t> * </a:t>
              </a:r>
              <a:r>
                <a:rPr sz="1300" b="1" dirty="0"/>
                <a:t>@throws </a:t>
              </a:r>
              <a:r>
                <a:rPr sz="1300" dirty="0" err="1"/>
                <a:t>InvalidParametersError</a:t>
              </a:r>
              <a:r>
                <a:rPr sz="1300" dirty="0"/>
                <a:t> if the session token is not valid, or if the</a:t>
              </a:r>
            </a:p>
            <a:p>
              <a:pPr algn="l" defTabSz="228600">
                <a:defRPr sz="2600" i="1">
                  <a:solidFill>
                    <a:srgbClr val="808080"/>
                  </a:solidFill>
                  <a:latin typeface="Courier"/>
                  <a:ea typeface="Courier"/>
                  <a:cs typeface="Courier"/>
                  <a:sym typeface="Courier"/>
                </a:defRPr>
              </a:pPr>
              <a:r>
                <a:rPr sz="1300" dirty="0"/>
                <a:t> *          viewing area could not be created</a:t>
              </a:r>
            </a:p>
            <a:p>
              <a:pPr algn="l" defTabSz="228600">
                <a:defRPr sz="2600" i="1">
                  <a:solidFill>
                    <a:srgbClr val="808080"/>
                  </a:solidFill>
                  <a:latin typeface="Courier"/>
                  <a:ea typeface="Courier"/>
                  <a:cs typeface="Courier"/>
                  <a:sym typeface="Courier"/>
                </a:defRPr>
              </a:pPr>
              <a:r>
                <a:rPr sz="1300" dirty="0"/>
                <a:t> */</a:t>
              </a:r>
            </a:p>
            <a:p>
              <a:pPr algn="l" defTabSz="228600">
                <a:defRPr sz="2600">
                  <a:solidFill>
                    <a:srgbClr val="00733B"/>
                  </a:solidFill>
                  <a:latin typeface="Courier"/>
                  <a:ea typeface="Courier"/>
                  <a:cs typeface="Courier"/>
                  <a:sym typeface="Courier"/>
                </a:defRPr>
              </a:pPr>
              <a:r>
                <a:rPr sz="1300" dirty="0">
                  <a:solidFill>
                    <a:srgbClr val="808002"/>
                  </a:solidFill>
                </a:rPr>
                <a:t>@Post</a:t>
              </a:r>
              <a:r>
                <a:rPr sz="1300" dirty="0">
                  <a:solidFill>
                    <a:srgbClr val="272727"/>
                  </a:solidFill>
                </a:rPr>
                <a:t>(</a:t>
              </a:r>
              <a:r>
                <a:rPr sz="1300" dirty="0"/>
                <a:t>'{townID}/viewingArea'</a:t>
              </a:r>
              <a:r>
                <a:rPr sz="1300" dirty="0">
                  <a:solidFill>
                    <a:srgbClr val="272727"/>
                  </a:solidFill>
                </a:rPr>
                <a:t>)</a:t>
              </a:r>
            </a:p>
            <a:p>
              <a:pPr algn="l" defTabSz="228600">
                <a:defRPr sz="2600">
                  <a:solidFill>
                    <a:srgbClr val="00733B"/>
                  </a:solidFill>
                  <a:latin typeface="Courier"/>
                  <a:ea typeface="Courier"/>
                  <a:cs typeface="Courier"/>
                  <a:sym typeface="Courier"/>
                </a:defRPr>
              </a:pPr>
              <a:r>
                <a:rPr sz="1300" dirty="0">
                  <a:solidFill>
                    <a:srgbClr val="808002"/>
                  </a:solidFill>
                </a:rPr>
                <a:t>@Response</a:t>
              </a:r>
              <a:r>
                <a:rPr sz="1300" dirty="0">
                  <a:solidFill>
                    <a:srgbClr val="272727"/>
                  </a:solidFill>
                </a:rPr>
                <a:t>&lt;</a:t>
              </a:r>
              <a:r>
                <a:rPr sz="1300" dirty="0">
                  <a:solidFill>
                    <a:srgbClr val="000000"/>
                  </a:solidFill>
                </a:rPr>
                <a:t>InvalidParametersError</a:t>
              </a:r>
              <a:r>
                <a:rPr sz="1300" dirty="0">
                  <a:solidFill>
                    <a:srgbClr val="272727"/>
                  </a:solidFill>
                </a:rPr>
                <a:t>&gt;(</a:t>
              </a:r>
              <a:r>
                <a:rPr sz="1300" dirty="0">
                  <a:solidFill>
                    <a:srgbClr val="0073E6"/>
                  </a:solidFill>
                </a:rPr>
                <a:t>400</a:t>
              </a:r>
              <a:r>
                <a:rPr sz="1300" dirty="0">
                  <a:solidFill>
                    <a:srgbClr val="272727"/>
                  </a:solidFill>
                </a:rPr>
                <a:t>, </a:t>
              </a:r>
              <a:r>
                <a:rPr sz="1300" dirty="0"/>
                <a:t>'Invalid values specified'</a:t>
              </a:r>
              <a:r>
                <a:rPr sz="1300" dirty="0">
                  <a:solidFill>
                    <a:srgbClr val="272727"/>
                  </a:solidFill>
                </a:rPr>
                <a:t>)</a:t>
              </a:r>
            </a:p>
            <a:p>
              <a:pPr algn="l" defTabSz="228600">
                <a:defRPr sz="2600">
                  <a:solidFill>
                    <a:srgbClr val="7A7A43"/>
                  </a:solidFill>
                  <a:latin typeface="Courier"/>
                  <a:ea typeface="Courier"/>
                  <a:cs typeface="Courier"/>
                  <a:sym typeface="Courier"/>
                </a:defRPr>
              </a:pPr>
              <a:r>
                <a:rPr sz="1300" dirty="0">
                  <a:solidFill>
                    <a:srgbClr val="011480"/>
                  </a:solidFill>
                </a:rPr>
                <a:t>public async </a:t>
              </a:r>
              <a:r>
                <a:rPr sz="1300" dirty="0" err="1"/>
                <a:t>createViewingArea</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@Path</a:t>
              </a:r>
              <a:r>
                <a:rPr sz="1300" dirty="0"/>
                <a:t>() </a:t>
              </a:r>
              <a:r>
                <a:rPr sz="1300" dirty="0" err="1"/>
                <a:t>townID</a:t>
              </a:r>
              <a:r>
                <a:rPr sz="1300" dirty="0"/>
                <a:t>: </a:t>
              </a:r>
              <a:r>
                <a:rPr sz="1300" dirty="0">
                  <a:solidFill>
                    <a:srgbClr val="011480"/>
                  </a:solidFill>
                </a:rPr>
                <a:t>string</a:t>
              </a:r>
              <a:r>
                <a:rPr sz="1300" dirty="0"/>
                <a:t>,</a:t>
              </a:r>
            </a:p>
            <a:p>
              <a:pPr algn="l" defTabSz="228600">
                <a:defRPr sz="2600">
                  <a:solidFill>
                    <a:srgbClr val="00733B"/>
                  </a:solidFill>
                  <a:latin typeface="Courier"/>
                  <a:ea typeface="Courier"/>
                  <a:cs typeface="Courier"/>
                  <a:sym typeface="Courier"/>
                </a:defRPr>
              </a:pPr>
              <a:r>
                <a:rPr sz="1300" dirty="0">
                  <a:solidFill>
                    <a:srgbClr val="272727"/>
                  </a:solidFill>
                </a:rPr>
                <a:t>  </a:t>
              </a:r>
              <a:r>
                <a:rPr sz="1300" dirty="0">
                  <a:solidFill>
                    <a:srgbClr val="808002"/>
                  </a:solidFill>
                </a:rPr>
                <a:t>@Header</a:t>
              </a:r>
              <a:r>
                <a:rPr sz="1300" dirty="0">
                  <a:solidFill>
                    <a:srgbClr val="272727"/>
                  </a:solidFill>
                </a:rPr>
                <a:t>(</a:t>
              </a:r>
              <a:r>
                <a:rPr sz="1300" dirty="0"/>
                <a:t>'X-Session-Token'</a:t>
              </a:r>
              <a:r>
                <a:rPr sz="1300" dirty="0">
                  <a:solidFill>
                    <a:srgbClr val="272727"/>
                  </a:solidFill>
                </a:rPr>
                <a:t>) </a:t>
              </a:r>
              <a:r>
                <a:rPr sz="1300" dirty="0" err="1">
                  <a:solidFill>
                    <a:srgbClr val="272727"/>
                  </a:solidFill>
                </a:rPr>
                <a:t>sessionToken</a:t>
              </a:r>
              <a:r>
                <a:rPr sz="1300" dirty="0">
                  <a:solidFill>
                    <a:srgbClr val="272727"/>
                  </a:solidFill>
                </a:rPr>
                <a:t>: </a:t>
              </a:r>
              <a:r>
                <a:rPr sz="1300" dirty="0">
                  <a:solidFill>
                    <a:srgbClr val="011480"/>
                  </a:solidFill>
                </a:rPr>
                <a:t>string</a:t>
              </a:r>
              <a:r>
                <a:rPr sz="1300" dirty="0">
                  <a:solidFill>
                    <a:srgbClr val="272727"/>
                  </a:solidFill>
                </a:rPr>
                <a:t>,</a:t>
              </a:r>
            </a:p>
            <a:p>
              <a:pPr algn="l" defTabSz="228600">
                <a:defRPr sz="2600">
                  <a:solidFill>
                    <a:srgbClr val="272727"/>
                  </a:solidFill>
                  <a:latin typeface="Courier"/>
                  <a:ea typeface="Courier"/>
                  <a:cs typeface="Courier"/>
                  <a:sym typeface="Courier"/>
                </a:defRPr>
              </a:pPr>
              <a:r>
                <a:rPr sz="1300" dirty="0"/>
                <a:t>  </a:t>
              </a:r>
              <a:r>
                <a:rPr sz="1300" dirty="0">
                  <a:solidFill>
                    <a:srgbClr val="808002"/>
                  </a:solidFill>
                </a:rPr>
                <a:t>@Body</a:t>
              </a:r>
              <a:r>
                <a:rPr sz="1300" dirty="0"/>
                <a:t>() </a:t>
              </a:r>
              <a:r>
                <a:rPr sz="1300" dirty="0" err="1"/>
                <a:t>requestBody</a:t>
              </a:r>
              <a:r>
                <a:rPr sz="1300" dirty="0"/>
                <a:t>: </a:t>
              </a:r>
              <a:r>
                <a:rPr sz="1300" dirty="0" err="1"/>
                <a:t>ViewingArea</a:t>
              </a:r>
              <a:r>
                <a:rPr sz="1300" dirty="0"/>
                <a:t>,</a:t>
              </a:r>
            </a:p>
            <a:p>
              <a:pPr algn="l" defTabSz="228600">
                <a:defRPr sz="2600">
                  <a:solidFill>
                    <a:srgbClr val="272727"/>
                  </a:solidFill>
                  <a:latin typeface="Courier"/>
                  <a:ea typeface="Courier"/>
                  <a:cs typeface="Courier"/>
                  <a:sym typeface="Courier"/>
                </a:defRPr>
              </a:pPr>
              <a:r>
                <a:rPr sz="1300" dirty="0"/>
                <a:t>)</a:t>
              </a:r>
              <a:r>
                <a:rPr lang="en-US" sz="1300" dirty="0"/>
                <a:t>{ </a:t>
              </a:r>
              <a:r>
                <a:rPr lang="en-US" sz="1300" dirty="0">
                  <a:solidFill>
                    <a:srgbClr val="00B050"/>
                  </a:solidFill>
                </a:rPr>
                <a:t>/** method body goes here */ </a:t>
              </a:r>
              <a:r>
                <a:rPr lang="en-US" sz="1300" dirty="0"/>
                <a:t>}</a:t>
              </a:r>
              <a:endParaRPr sz="1300" dirty="0"/>
            </a:p>
          </p:txBody>
        </p:sp>
        <p:sp>
          <p:nvSpPr>
            <p:cNvPr id="891" name="Line"/>
            <p:cNvSpPr/>
            <p:nvPr/>
          </p:nvSpPr>
          <p:spPr>
            <a:xfrm>
              <a:off x="901700" y="4918364"/>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982133" y="5142731"/>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1096433" y="5502564"/>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1096433" y="5709997"/>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1096433" y="5917431"/>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897466" y="1976198"/>
              <a:ext cx="1412528" cy="1"/>
            </a:xfrm>
            <a:prstGeom prst="line">
              <a:avLst/>
            </a:prstGeom>
            <a:ln w="50800">
              <a:solidFill>
                <a:srgbClr val="F14C0E"/>
              </a:solidFill>
            </a:ln>
          </p:spPr>
          <p:txBody>
            <a:bodyPr lIns="22859" tIns="22859" rIns="22859" bIns="22859"/>
            <a:lstStyle/>
            <a:p>
              <a:endParaRPr sz="600"/>
            </a:p>
          </p:txBody>
        </p:sp>
      </p:grpSp>
    </p:spTree>
    <p:extLst>
      <p:ext uri="{BB962C8B-B14F-4D97-AF65-F5344CB8AC3E}">
        <p14:creationId xmlns:p14="http://schemas.microsoft.com/office/powerpoint/2010/main" val="37077108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a:bodyPr>
          <a:lstStyle>
            <a:lvl1pPr defTabSz="1706836">
              <a:defRPr sz="5950" spc="-119"/>
            </a:lvl1pPr>
          </a:lstStyle>
          <a:p>
            <a:r>
              <a:rPr lang="en-US" sz="4400" dirty="0"/>
              <a:t>Sample generated HTML (“Swagger”)</a:t>
            </a:r>
            <a:endParaRPr sz="4400" dirty="0"/>
          </a:p>
        </p:txBody>
      </p:sp>
      <p:pic>
        <p:nvPicPr>
          <p:cNvPr id="886" name="Image" descr="Image"/>
          <p:cNvPicPr>
            <a:picLocks noChangeAspect="1"/>
          </p:cNvPicPr>
          <p:nvPr/>
        </p:nvPicPr>
        <p:blipFill>
          <a:blip r:embed="rId3"/>
          <a:stretch>
            <a:fillRect/>
          </a:stretch>
        </p:blipFill>
        <p:spPr>
          <a:xfrm>
            <a:off x="3975653" y="1485544"/>
            <a:ext cx="3629301" cy="5372456"/>
          </a:xfrm>
          <a:prstGeom prst="rect">
            <a:avLst/>
          </a:prstGeom>
          <a:ln w="12700">
            <a:miter lim="400000"/>
          </a:ln>
        </p:spPr>
      </p:pic>
    </p:spTree>
    <p:extLst>
      <p:ext uri="{BB962C8B-B14F-4D97-AF65-F5344CB8AC3E}">
        <p14:creationId xmlns:p14="http://schemas.microsoft.com/office/powerpoint/2010/main" val="40956106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B6F83B-65BC-B851-EBA9-E0072F1924D8}"/>
              </a:ext>
            </a:extLst>
          </p:cNvPr>
          <p:cNvSpPr>
            <a:spLocks noGrp="1"/>
          </p:cNvSpPr>
          <p:nvPr>
            <p:ph type="title"/>
          </p:nvPr>
        </p:nvSpPr>
        <p:spPr/>
        <p:txBody>
          <a:bodyPr/>
          <a:lstStyle/>
          <a:p>
            <a:r>
              <a:rPr lang="en-US" dirty="0"/>
              <a:t>Swagger in the wild</a:t>
            </a:r>
          </a:p>
        </p:txBody>
      </p:sp>
      <p:sp>
        <p:nvSpPr>
          <p:cNvPr id="4" name="Slide Number Placeholder 3">
            <a:extLst>
              <a:ext uri="{FF2B5EF4-FFF2-40B4-BE49-F238E27FC236}">
                <a16:creationId xmlns:a16="http://schemas.microsoft.com/office/drawing/2014/main" id="{6CA7C002-F9A3-B9CF-3302-203758FD789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3F4320A0-BE8D-F086-73CA-BE795383E60F}"/>
              </a:ext>
            </a:extLst>
          </p:cNvPr>
          <p:cNvPicPr>
            <a:picLocks noChangeAspect="1"/>
          </p:cNvPicPr>
          <p:nvPr/>
        </p:nvPicPr>
        <p:blipFill>
          <a:blip r:embed="rId2"/>
          <a:stretch>
            <a:fillRect/>
          </a:stretch>
        </p:blipFill>
        <p:spPr>
          <a:xfrm>
            <a:off x="838200" y="1447922"/>
            <a:ext cx="7192617" cy="5295178"/>
          </a:xfrm>
          <a:prstGeom prst="rect">
            <a:avLst/>
          </a:prstGeom>
        </p:spPr>
      </p:pic>
    </p:spTree>
    <p:extLst>
      <p:ext uri="{BB962C8B-B14F-4D97-AF65-F5344CB8AC3E}">
        <p14:creationId xmlns:p14="http://schemas.microsoft.com/office/powerpoint/2010/main" val="3945244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lang="en-US" sz="4400" dirty="0"/>
              <a:t>What to do with JavaScript errors?</a:t>
            </a:r>
            <a:endParaRPr sz="4400" dirty="0"/>
          </a:p>
        </p:txBody>
      </p:sp>
      <p:sp>
        <p:nvSpPr>
          <p:cNvPr id="902" name="Body Level One…"/>
          <p:cNvSpPr txBox="1">
            <a:spLocks noGrp="1"/>
          </p:cNvSpPr>
          <p:nvPr>
            <p:ph idx="1"/>
          </p:nvPr>
        </p:nvSpPr>
        <p:spPr>
          <a:xfrm>
            <a:off x="838200" y="1500160"/>
            <a:ext cx="740392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pPr marL="233413" indent="-233413" defTabSz="1182594">
              <a:spcBef>
                <a:spcPts val="2150"/>
              </a:spcBef>
              <a:defRPr sz="4656"/>
            </a:pPr>
            <a:r>
              <a:rPr lang="en-US" sz="2300" dirty="0"/>
              <a:t>What if your API method ends with an error, like</a:t>
            </a:r>
          </a:p>
          <a:p>
            <a:pPr marL="233413" indent="-233413" defTabSz="1182594">
              <a:spcBef>
                <a:spcPts val="2150"/>
              </a:spcBef>
              <a:defRPr sz="4656"/>
            </a:pPr>
            <a:endParaRPr lang="en-US" sz="2300" dirty="0"/>
          </a:p>
          <a:p>
            <a:pPr marL="233413" indent="-233413" defTabSz="1182594">
              <a:spcBef>
                <a:spcPts val="2150"/>
              </a:spcBef>
              <a:defRPr sz="4656"/>
            </a:pPr>
            <a:r>
              <a:rPr lang="en-US" sz="2300" dirty="0"/>
              <a:t>We need to transmit this information back the requester.</a:t>
            </a:r>
          </a:p>
        </p:txBody>
      </p:sp>
      <p:sp>
        <p:nvSpPr>
          <p:cNvPr id="2" name="TextBox 1">
            <a:extLst>
              <a:ext uri="{FF2B5EF4-FFF2-40B4-BE49-F238E27FC236}">
                <a16:creationId xmlns:a16="http://schemas.microsoft.com/office/drawing/2014/main" id="{D29A05F6-26E5-0FF8-2887-F4D20E2CDF26}"/>
              </a:ext>
            </a:extLst>
          </p:cNvPr>
          <p:cNvSpPr txBox="1"/>
          <p:nvPr/>
        </p:nvSpPr>
        <p:spPr>
          <a:xfrm>
            <a:off x="1399383" y="2441501"/>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extLst>
      <p:ext uri="{BB962C8B-B14F-4D97-AF65-F5344CB8AC3E}">
        <p14:creationId xmlns:p14="http://schemas.microsoft.com/office/powerpoint/2010/main" val="24473651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1A8A0-D21E-BA1D-62D5-C476C278570D}"/>
              </a:ext>
            </a:extLst>
          </p:cNvPr>
          <p:cNvSpPr>
            <a:spLocks noGrp="1"/>
          </p:cNvSpPr>
          <p:nvPr>
            <p:ph type="title"/>
          </p:nvPr>
        </p:nvSpPr>
        <p:spPr/>
        <p:txBody>
          <a:bodyPr/>
          <a:lstStyle/>
          <a:p>
            <a:r>
              <a:rPr lang="en-US" dirty="0"/>
              <a:t>REST: Representational State Transfer</a:t>
            </a:r>
          </a:p>
        </p:txBody>
      </p:sp>
      <p:sp>
        <p:nvSpPr>
          <p:cNvPr id="3" name="Content Placeholder 2">
            <a:extLst>
              <a:ext uri="{FF2B5EF4-FFF2-40B4-BE49-F238E27FC236}">
                <a16:creationId xmlns:a16="http://schemas.microsoft.com/office/drawing/2014/main" id="{01CA41C7-4762-6461-5BAE-56710999D310}"/>
              </a:ext>
            </a:extLst>
          </p:cNvPr>
          <p:cNvSpPr>
            <a:spLocks noGrp="1"/>
          </p:cNvSpPr>
          <p:nvPr>
            <p:ph idx="1"/>
          </p:nvPr>
        </p:nvSpPr>
        <p:spPr/>
        <p:txBody>
          <a:bodyPr/>
          <a:lstStyle/>
          <a:p>
            <a:r>
              <a:rPr lang="en-US" dirty="0"/>
              <a:t>A design principle for http requests</a:t>
            </a:r>
          </a:p>
          <a:p>
            <a:r>
              <a:rPr lang="en-US" dirty="0"/>
              <a:t>Commonly used for APIs</a:t>
            </a:r>
          </a:p>
        </p:txBody>
      </p:sp>
      <p:sp>
        <p:nvSpPr>
          <p:cNvPr id="4" name="Slide Number Placeholder 3">
            <a:extLst>
              <a:ext uri="{FF2B5EF4-FFF2-40B4-BE49-F238E27FC236}">
                <a16:creationId xmlns:a16="http://schemas.microsoft.com/office/drawing/2014/main" id="{0CAFE2F2-E707-1591-313C-B13265529FC3}"/>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31189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a:bodyPr>
          <a:lstStyle>
            <a:lvl1pPr defTabSz="2413954">
              <a:defRPr sz="8415" spc="-168"/>
            </a:lvl1pPr>
          </a:lstStyle>
          <a:p>
            <a:r>
              <a:rPr sz="4400" dirty="0"/>
              <a:t>Converting JavaScript Errors to HTTP Errors</a:t>
            </a:r>
          </a:p>
        </p:txBody>
      </p:sp>
      <p:sp>
        <p:nvSpPr>
          <p:cNvPr id="902" name="Body Level One…"/>
          <p:cNvSpPr txBox="1">
            <a:spLocks noGrp="1"/>
          </p:cNvSpPr>
          <p:nvPr>
            <p:ph idx="1"/>
          </p:nvPr>
        </p:nvSpPr>
        <p:spPr>
          <a:xfrm>
            <a:off x="838200" y="1500160"/>
            <a:ext cx="4760934" cy="4925692"/>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Autofit/>
          </a:bodyPr>
          <a:lstStyle/>
          <a:p>
            <a:pPr marL="233413" indent="-233413" defTabSz="1182594">
              <a:spcBef>
                <a:spcPts val="2150"/>
              </a:spcBef>
              <a:defRPr sz="4656"/>
            </a:pPr>
            <a:r>
              <a:rPr lang="en-US" sz="2000" dirty="0"/>
              <a:t>We wrote this code snippet.</a:t>
            </a:r>
          </a:p>
          <a:p>
            <a:pPr marL="233413" indent="-233413" defTabSz="1182594">
              <a:spcBef>
                <a:spcPts val="2150"/>
              </a:spcBef>
              <a:defRPr sz="4656"/>
            </a:pPr>
            <a:r>
              <a:rPr sz="2000" dirty="0"/>
              <a:t>Under the hood, we use the popular </a:t>
            </a:r>
            <a:r>
              <a:rPr sz="2000" u="sng" dirty="0">
                <a:solidFill>
                  <a:srgbClr val="0000FF"/>
                </a:solidFill>
                <a:uFill>
                  <a:solidFill>
                    <a:srgbClr val="0000FF"/>
                  </a:solidFill>
                </a:uFill>
                <a:hlinkClick r:id="rId3"/>
              </a:rPr>
              <a:t>express</a:t>
            </a:r>
            <a:r>
              <a:rPr sz="2000" dirty="0"/>
              <a:t> web server for NodeJS</a:t>
            </a:r>
          </a:p>
          <a:p>
            <a:pPr marL="233413" indent="-233413" defTabSz="1182594">
              <a:spcBef>
                <a:spcPts val="2150"/>
              </a:spcBef>
              <a:defRPr sz="4656"/>
            </a:pPr>
            <a:r>
              <a:rPr sz="2000" dirty="0"/>
              <a:t>Express uses a</a:t>
            </a:r>
            <a:r>
              <a:rPr lang="en-US" sz="2000" dirty="0"/>
              <a:t>n internal</a:t>
            </a:r>
            <a:r>
              <a:rPr sz="2000" dirty="0"/>
              <a:t> pipeline architecture for processing requests</a:t>
            </a:r>
          </a:p>
          <a:p>
            <a:pPr marL="233413" indent="-233413" defTabSz="1182594">
              <a:spcBef>
                <a:spcPts val="2150"/>
              </a:spcBef>
              <a:defRPr sz="4656"/>
            </a:pPr>
            <a:r>
              <a:rPr lang="en-US" sz="2000" dirty="0"/>
              <a:t>This pipeline stage runs after the </a:t>
            </a:r>
            <a:r>
              <a:rPr sz="2000" dirty="0"/>
              <a:t>controller, inspects any error that might be thrown, and returns an HTTP error of 400, 422 or 500</a:t>
            </a:r>
            <a:r>
              <a:rPr lang="en-US" sz="2000" dirty="0"/>
              <a:t>, depending on which kind of error you threw.</a:t>
            </a:r>
          </a:p>
          <a:p>
            <a:pPr marL="233413" indent="-233413" defTabSz="1182594">
              <a:spcBef>
                <a:spcPts val="2150"/>
              </a:spcBef>
              <a:defRPr sz="4656"/>
            </a:pPr>
            <a:r>
              <a:rPr lang="en-US" sz="2000" dirty="0"/>
              <a:t>This is custom code: not everything can be generated!</a:t>
            </a:r>
            <a:endParaRPr sz="2000" dirty="0"/>
          </a:p>
        </p:txBody>
      </p:sp>
      <p:sp>
        <p:nvSpPr>
          <p:cNvPr id="903" name="//server.ts…"/>
          <p:cNvSpPr txBox="1"/>
          <p:nvPr/>
        </p:nvSpPr>
        <p:spPr>
          <a:xfrm>
            <a:off x="5751934" y="1035893"/>
            <a:ext cx="6210422" cy="5822107"/>
          </a:xfrm>
          <a:prstGeom prst="rect">
            <a:avLst/>
          </a:prstGeom>
          <a:ln w="12700">
            <a:no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25400" tIns="25400" rIns="25400" bIns="25400" anchor="ctr">
            <a:spAutoFit/>
          </a:bodyPr>
          <a:lstStyle/>
          <a:p>
            <a:pPr algn="l" defTabSz="228600">
              <a:defRPr sz="2500">
                <a:solidFill>
                  <a:srgbClr val="808080"/>
                </a:solidFill>
                <a:latin typeface="Courier"/>
                <a:ea typeface="Courier"/>
                <a:cs typeface="Courier"/>
                <a:sym typeface="Courier"/>
              </a:defRPr>
            </a:pPr>
            <a:endParaRPr sz="1250" dirty="0"/>
          </a:p>
          <a:p>
            <a:pPr algn="l" defTabSz="228600">
              <a:defRPr sz="2500">
                <a:solidFill>
                  <a:srgbClr val="808080"/>
                </a:solidFill>
                <a:latin typeface="Courier"/>
                <a:ea typeface="Courier"/>
                <a:cs typeface="Courier"/>
                <a:sym typeface="Courier"/>
              </a:defRPr>
            </a:pPr>
            <a:endParaRPr sz="1250" dirty="0"/>
          </a:p>
          <a:p>
            <a:pPr algn="l" defTabSz="228600">
              <a:defRPr sz="2500">
                <a:solidFill>
                  <a:srgbClr val="458383"/>
                </a:solidFill>
                <a:latin typeface="Courier"/>
                <a:ea typeface="Courier"/>
                <a:cs typeface="Courier"/>
                <a:sym typeface="Courier"/>
              </a:defRPr>
            </a:pPr>
            <a:r>
              <a:rPr sz="1250" dirty="0" err="1"/>
              <a:t>app</a:t>
            </a:r>
            <a:r>
              <a:rPr sz="1250" dirty="0" err="1">
                <a:solidFill>
                  <a:srgbClr val="272727"/>
                </a:solidFill>
              </a:rPr>
              <a:t>.</a:t>
            </a:r>
            <a:r>
              <a:rPr sz="1250" dirty="0" err="1">
                <a:solidFill>
                  <a:srgbClr val="66187A"/>
                </a:solidFill>
              </a:rPr>
              <a:t>use</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err: </a:t>
            </a:r>
            <a:r>
              <a:rPr sz="1250" dirty="0">
                <a:solidFill>
                  <a:srgbClr val="011480"/>
                </a:solidFill>
              </a:rPr>
              <a:t>unknown</a:t>
            </a:r>
            <a:r>
              <a:rPr sz="1250" dirty="0"/>
              <a:t>, _req: </a:t>
            </a:r>
            <a:r>
              <a:rPr sz="1250" i="1" dirty="0" err="1"/>
              <a:t>Express</a:t>
            </a:r>
            <a:r>
              <a:rPr sz="1250" dirty="0" err="1"/>
              <a:t>.</a:t>
            </a:r>
            <a:r>
              <a:rPr sz="1250" dirty="0" err="1">
                <a:solidFill>
                  <a:srgbClr val="000000"/>
                </a:solidFill>
              </a:rPr>
              <a:t>Request</a:t>
            </a:r>
            <a:r>
              <a:rPr sz="1250" dirty="0"/>
              <a:t>, res: </a:t>
            </a:r>
            <a:r>
              <a:rPr sz="1250" i="1" dirty="0" err="1"/>
              <a:t>Express</a:t>
            </a:r>
            <a:r>
              <a:rPr sz="1250" dirty="0" err="1"/>
              <a:t>.</a:t>
            </a:r>
            <a:r>
              <a:rPr sz="1250" dirty="0" err="1">
                <a:solidFill>
                  <a:srgbClr val="000000"/>
                </a:solidFill>
              </a:rPr>
              <a:t>Response</a:t>
            </a:r>
            <a:r>
              <a:rPr sz="1250" dirty="0"/>
              <a:t>,</a:t>
            </a:r>
            <a:br>
              <a:rPr sz="1250" dirty="0"/>
            </a:br>
            <a:r>
              <a:rPr sz="1250" dirty="0"/>
              <a:t>    next: </a:t>
            </a:r>
            <a:r>
              <a:rPr sz="1250" i="1" dirty="0" err="1"/>
              <a:t>Express</a:t>
            </a:r>
            <a:r>
              <a:rPr sz="1250" dirty="0" err="1"/>
              <a:t>.</a:t>
            </a:r>
            <a:r>
              <a:rPr sz="1250" dirty="0" err="1">
                <a:solidFill>
                  <a:srgbClr val="000000"/>
                </a:solidFill>
              </a:rPr>
              <a:t>NextFunction</a:t>
            </a:r>
            <a:r>
              <a:rPr sz="1250" dirty="0"/>
              <a:t>,</a:t>
            </a:r>
          </a:p>
          <a:p>
            <a:pPr algn="l" defTabSz="228600">
              <a:defRPr sz="2500">
                <a:solidFill>
                  <a:srgbClr val="272727"/>
                </a:solidFill>
                <a:latin typeface="Courier"/>
                <a:ea typeface="Courier"/>
                <a:cs typeface="Courier"/>
                <a:sym typeface="Courier"/>
              </a:defRPr>
            </a:pPr>
            <a:r>
              <a:rPr sz="1250" dirty="0"/>
              <a:t>  ): </a:t>
            </a:r>
            <a:r>
              <a:rPr sz="1250" i="1" dirty="0" err="1"/>
              <a:t>Express</a:t>
            </a:r>
            <a:r>
              <a:rPr sz="1250" dirty="0" err="1"/>
              <a:t>.</a:t>
            </a:r>
            <a:r>
              <a:rPr sz="1250" dirty="0" err="1">
                <a:solidFill>
                  <a:srgbClr val="000000"/>
                </a:solidFill>
              </a:rPr>
              <a:t>Response</a:t>
            </a:r>
            <a:r>
              <a:rPr sz="1250" dirty="0">
                <a:solidFill>
                  <a:srgbClr val="000000"/>
                </a:solidFill>
              </a:rPr>
              <a:t> </a:t>
            </a:r>
            <a:r>
              <a:rPr sz="1250" dirty="0"/>
              <a:t>| </a:t>
            </a:r>
            <a:r>
              <a:rPr sz="1250" dirty="0">
                <a:solidFill>
                  <a:srgbClr val="011480"/>
                </a:solidFill>
              </a:rPr>
              <a:t>void </a:t>
            </a:r>
            <a:r>
              <a:rPr sz="1250" dirty="0"/>
              <a:t>=&gt;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 </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ValidateError</a:t>
            </a:r>
            <a:r>
              <a:rPr sz="1250" dirty="0">
                <a:solidFill>
                  <a:srgbClr val="272727"/>
                </a:solidFill>
              </a:rPr>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422</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'Validation Failed'</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fields</a:t>
            </a:r>
            <a:r>
              <a:rPr sz="1250" dirty="0"/>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00000"/>
                </a:solidFill>
                <a:latin typeface="Courier"/>
                <a:ea typeface="Courier"/>
                <a:cs typeface="Courier"/>
                <a:sym typeface="Courier"/>
              </a:defRPr>
            </a:pPr>
            <a:r>
              <a:rPr sz="1250" dirty="0">
                <a:solidFill>
                  <a:srgbClr val="272727"/>
                </a:solidFill>
              </a:rPr>
              <a:t>    </a:t>
            </a:r>
            <a:r>
              <a:rPr sz="1250" dirty="0">
                <a:solidFill>
                  <a:srgbClr val="011480"/>
                </a:solidFill>
              </a:rPr>
              <a:t>if</a:t>
            </a:r>
            <a:r>
              <a:rPr sz="1250" dirty="0">
                <a:solidFill>
                  <a:srgbClr val="272727"/>
                </a:solidFill>
              </a:rPr>
              <a:t>(err </a:t>
            </a:r>
            <a:r>
              <a:rPr sz="1250" dirty="0" err="1">
                <a:solidFill>
                  <a:srgbClr val="011480"/>
                </a:solidFill>
              </a:rPr>
              <a:t>instanceof</a:t>
            </a:r>
            <a:r>
              <a:rPr sz="1250" dirty="0">
                <a:solidFill>
                  <a:srgbClr val="011480"/>
                </a:solidFill>
              </a:rPr>
              <a:t> </a:t>
            </a:r>
            <a:r>
              <a:rPr sz="1250" dirty="0" err="1"/>
              <a:t>InvalidParametersError</a:t>
            </a:r>
            <a:r>
              <a:rPr sz="1250" dirty="0">
                <a:solidFill>
                  <a:srgbClr val="272727"/>
                </a:solidFill>
              </a:rPr>
              <a:t>){</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400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'Invalid parameters'</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r>
              <a:rPr sz="1250" dirty="0">
                <a:solidFill>
                  <a:srgbClr val="66187A"/>
                </a:solidFill>
              </a:rPr>
              <a:t>details</a:t>
            </a:r>
            <a:r>
              <a:rPr sz="1250" dirty="0"/>
              <a:t>: </a:t>
            </a:r>
            <a:r>
              <a:rPr sz="1250" dirty="0" err="1"/>
              <a:t>err?.</a:t>
            </a:r>
            <a:r>
              <a:rPr sz="1250" dirty="0" err="1">
                <a:solidFill>
                  <a:srgbClr val="66187A"/>
                </a:solidFill>
              </a:rPr>
              <a:t>message</a:t>
            </a:r>
            <a:endParaRPr sz="1250" dirty="0">
              <a:solidFill>
                <a:srgbClr val="66187A"/>
              </a:solidFill>
            </a:endParaRPr>
          </a:p>
          <a:p>
            <a:pPr algn="l" defTabSz="228600">
              <a:defRPr sz="2500">
                <a:solidFill>
                  <a:srgbClr val="66187A"/>
                </a:solidFill>
                <a:latin typeface="Courier"/>
                <a:ea typeface="Courier"/>
                <a:cs typeface="Courier"/>
                <a:sym typeface="Courier"/>
              </a:defRPr>
            </a:pPr>
            <a:r>
              <a:rPr sz="1250" dirty="0"/>
              <a:t>      </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if </a:t>
            </a:r>
            <a:r>
              <a:rPr sz="1250" dirty="0">
                <a:solidFill>
                  <a:srgbClr val="272727"/>
                </a:solidFill>
              </a:rPr>
              <a:t>(err </a:t>
            </a:r>
            <a:r>
              <a:rPr sz="1250" dirty="0" err="1"/>
              <a:t>instanceof</a:t>
            </a:r>
            <a:r>
              <a:rPr sz="1250" dirty="0"/>
              <a:t> </a:t>
            </a:r>
            <a:r>
              <a:rPr sz="1250" i="1" dirty="0">
                <a:solidFill>
                  <a:srgbClr val="272727"/>
                </a:solidFill>
              </a:rPr>
              <a:t>Error</a:t>
            </a:r>
            <a:r>
              <a:rPr sz="1250" dirty="0">
                <a:solidFill>
                  <a:srgbClr val="272727"/>
                </a:solidFill>
              </a:rPr>
              <a:t>) {</a:t>
            </a:r>
          </a:p>
          <a:p>
            <a:pPr algn="l" defTabSz="228600">
              <a:defRPr sz="2500">
                <a:solidFill>
                  <a:srgbClr val="66187A"/>
                </a:solidFill>
                <a:latin typeface="Courier"/>
                <a:ea typeface="Courier"/>
                <a:cs typeface="Courier"/>
                <a:sym typeface="Courier"/>
              </a:defRPr>
            </a:pPr>
            <a:r>
              <a:rPr sz="1250" dirty="0">
                <a:solidFill>
                  <a:srgbClr val="272727"/>
                </a:solidFill>
              </a:rPr>
              <a:t>      </a:t>
            </a:r>
            <a:r>
              <a:rPr sz="1250" i="1" dirty="0" err="1"/>
              <a:t>console</a:t>
            </a:r>
            <a:r>
              <a:rPr sz="1250" dirty="0" err="1">
                <a:solidFill>
                  <a:srgbClr val="272727"/>
                </a:solidFill>
              </a:rPr>
              <a:t>.</a:t>
            </a:r>
            <a:r>
              <a:rPr sz="1250" dirty="0" err="1">
                <a:solidFill>
                  <a:srgbClr val="7A7A43"/>
                </a:solidFill>
              </a:rPr>
              <a:t>trace</a:t>
            </a:r>
            <a:r>
              <a:rPr sz="1250" dirty="0">
                <a:solidFill>
                  <a:srgbClr val="272727"/>
                </a:solidFill>
              </a:rPr>
              <a:t>(err);</a:t>
            </a:r>
          </a:p>
          <a:p>
            <a:pPr algn="l" defTabSz="228600">
              <a:defRPr sz="2500">
                <a:solidFill>
                  <a:srgbClr val="011480"/>
                </a:solidFill>
                <a:latin typeface="Courier"/>
                <a:ea typeface="Courier"/>
                <a:cs typeface="Courier"/>
                <a:sym typeface="Courier"/>
              </a:defRPr>
            </a:pPr>
            <a:r>
              <a:rPr sz="1250" dirty="0">
                <a:solidFill>
                  <a:srgbClr val="272727"/>
                </a:solidFill>
              </a:rPr>
              <a:t>      </a:t>
            </a:r>
            <a:r>
              <a:rPr sz="1250" dirty="0"/>
              <a:t>return </a:t>
            </a:r>
            <a:r>
              <a:rPr sz="1250" dirty="0" err="1">
                <a:solidFill>
                  <a:srgbClr val="272727"/>
                </a:solidFill>
              </a:rPr>
              <a:t>res.</a:t>
            </a:r>
            <a:r>
              <a:rPr sz="1250" dirty="0" err="1">
                <a:solidFill>
                  <a:srgbClr val="7A7A43"/>
                </a:solidFill>
              </a:rPr>
              <a:t>status</a:t>
            </a:r>
            <a:r>
              <a:rPr sz="1250" dirty="0">
                <a:solidFill>
                  <a:srgbClr val="272727"/>
                </a:solidFill>
              </a:rPr>
              <a:t>(</a:t>
            </a:r>
            <a:r>
              <a:rPr sz="1250" dirty="0">
                <a:solidFill>
                  <a:srgbClr val="0073E6"/>
                </a:solidFill>
              </a:rPr>
              <a:t>500</a:t>
            </a:r>
            <a:r>
              <a:rPr sz="1250" dirty="0">
                <a:solidFill>
                  <a:srgbClr val="272727"/>
                </a:solidFill>
              </a:rPr>
              <a:t>).</a:t>
            </a:r>
            <a:r>
              <a:rPr sz="1250" dirty="0" err="1">
                <a:solidFill>
                  <a:srgbClr val="66187A"/>
                </a:solidFill>
              </a:rPr>
              <a:t>json</a:t>
            </a:r>
            <a:r>
              <a:rPr sz="1250" dirty="0">
                <a:solidFill>
                  <a:srgbClr val="272727"/>
                </a:solidFill>
              </a:rPr>
              <a:t>({</a:t>
            </a:r>
          </a:p>
          <a:p>
            <a:pPr algn="l" defTabSz="228600">
              <a:defRPr sz="2500">
                <a:solidFill>
                  <a:srgbClr val="00733B"/>
                </a:solidFill>
                <a:latin typeface="Courier"/>
                <a:ea typeface="Courier"/>
                <a:cs typeface="Courier"/>
                <a:sym typeface="Courier"/>
              </a:defRPr>
            </a:pPr>
            <a:r>
              <a:rPr sz="1250" dirty="0">
                <a:solidFill>
                  <a:srgbClr val="272727"/>
                </a:solidFill>
              </a:rPr>
              <a:t>        </a:t>
            </a:r>
            <a:r>
              <a:rPr sz="1250" dirty="0">
                <a:solidFill>
                  <a:srgbClr val="66187A"/>
                </a:solidFill>
              </a:rPr>
              <a:t>message</a:t>
            </a:r>
            <a:r>
              <a:rPr sz="1250" dirty="0">
                <a:solidFill>
                  <a:srgbClr val="272727"/>
                </a:solidFill>
              </a:rPr>
              <a:t>: </a:t>
            </a:r>
            <a:r>
              <a:rPr sz="1250" dirty="0"/>
              <a:t>'Internal Server Error'</a:t>
            </a:r>
            <a:r>
              <a:rPr sz="1250" dirty="0">
                <a:solidFill>
                  <a:srgbClr val="272727"/>
                </a:solidFill>
              </a:rPr>
              <a: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endParaRPr sz="1250" dirty="0"/>
          </a:p>
          <a:p>
            <a:pPr algn="l" defTabSz="228600">
              <a:defRPr sz="2500">
                <a:solidFill>
                  <a:srgbClr val="272727"/>
                </a:solidFill>
                <a:latin typeface="Courier"/>
                <a:ea typeface="Courier"/>
                <a:cs typeface="Courier"/>
                <a:sym typeface="Courier"/>
              </a:defRPr>
            </a:pPr>
            <a:r>
              <a:rPr sz="1250" dirty="0"/>
              <a:t>    </a:t>
            </a:r>
            <a:r>
              <a:rPr sz="1250" dirty="0">
                <a:solidFill>
                  <a:srgbClr val="011480"/>
                </a:solidFill>
              </a:rPr>
              <a:t>return </a:t>
            </a:r>
            <a:r>
              <a:rPr sz="1250" dirty="0"/>
              <a:t>next();</a:t>
            </a:r>
          </a:p>
          <a:p>
            <a:pPr algn="l" defTabSz="228600">
              <a:defRPr sz="2500">
                <a:solidFill>
                  <a:srgbClr val="272727"/>
                </a:solidFill>
                <a:latin typeface="Courier"/>
                <a:ea typeface="Courier"/>
                <a:cs typeface="Courier"/>
                <a:sym typeface="Courier"/>
              </a:defRPr>
            </a:pPr>
            <a:r>
              <a:rPr sz="1250" dirty="0"/>
              <a:t>  },</a:t>
            </a:r>
          </a:p>
          <a:p>
            <a:pPr algn="l" defTabSz="228600">
              <a:defRPr sz="2500">
                <a:solidFill>
                  <a:srgbClr val="272727"/>
                </a:solidFill>
                <a:latin typeface="Courier"/>
                <a:ea typeface="Courier"/>
                <a:cs typeface="Courier"/>
                <a:sym typeface="Courier"/>
              </a:defRPr>
            </a:pPr>
            <a:r>
              <a:rPr sz="1250" dirty="0"/>
              <a:t>)</a:t>
            </a:r>
          </a:p>
        </p:txBody>
      </p:sp>
      <p:sp>
        <p:nvSpPr>
          <p:cNvPr id="3" name="Rectangle: Rounded Corners 2">
            <a:extLst>
              <a:ext uri="{FF2B5EF4-FFF2-40B4-BE49-F238E27FC236}">
                <a16:creationId xmlns:a16="http://schemas.microsoft.com/office/drawing/2014/main" id="{E4435A1B-2C6B-746C-D63D-F691C940A259}"/>
              </a:ext>
            </a:extLst>
          </p:cNvPr>
          <p:cNvSpPr/>
          <p:nvPr/>
        </p:nvSpPr>
        <p:spPr>
          <a:xfrm>
            <a:off x="9149219" y="821258"/>
            <a:ext cx="2204581" cy="488515"/>
          </a:xfrm>
          <a:prstGeom prst="round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400" dirty="0" err="1">
                <a:solidFill>
                  <a:schemeClr val="tx1"/>
                </a:solidFill>
              </a:rPr>
              <a:t>server.ts</a:t>
            </a:r>
            <a:endParaRPr lang="en-US" sz="2400" dirty="0">
              <a:solidFill>
                <a:schemeClr val="tx1"/>
              </a:solidFill>
            </a:endParaRPr>
          </a:p>
        </p:txBody>
      </p:sp>
    </p:spTree>
    <p:extLst>
      <p:ext uri="{BB962C8B-B14F-4D97-AF65-F5344CB8AC3E}">
        <p14:creationId xmlns:p14="http://schemas.microsoft.com/office/powerpoint/2010/main" val="3390601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lstStyle/>
          <a:p>
            <a:r>
              <a:t>Activity: Build the Transcript REST API</a:t>
            </a:r>
          </a:p>
        </p:txBody>
      </p:sp>
      <p:sp>
        <p:nvSpPr>
          <p:cNvPr id="2" name="Content Placeholder 1">
            <a:extLst>
              <a:ext uri="{FF2B5EF4-FFF2-40B4-BE49-F238E27FC236}">
                <a16:creationId xmlns:a16="http://schemas.microsoft.com/office/drawing/2014/main" id="{9642AE1A-8FD4-CA62-83D6-5AD8383A3562}"/>
              </a:ext>
            </a:extLst>
          </p:cNvPr>
          <p:cNvSpPr>
            <a:spLocks noGrp="1"/>
          </p:cNvSpPr>
          <p:nvPr>
            <p:ph idx="1"/>
          </p:nvPr>
        </p:nvSpPr>
        <p:spPr/>
        <p:txBody>
          <a:bodyPr/>
          <a:lstStyle/>
          <a:p>
            <a:endParaRPr lang="en-US" dirty="0"/>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2"/>
            <a:ext cx="1605773" cy="748285"/>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a:solidFill>
                  <a:srgbClr val="000000"/>
                </a:solidFill>
              </a:defRPr>
            </a:lvl1pPr>
          </a:lstStyle>
          <a:p>
            <a:r>
              <a:rPr sz="1800" dirty="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351498"/>
            <a:ext cx="3303735" cy="1"/>
          </a:xfrm>
          <a:prstGeom prst="line">
            <a:avLst/>
          </a:prstGeom>
          <a:ln w="635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3302229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1" name="REST Principles"/>
          <p:cNvSpPr txBox="1">
            <a:spLocks noGrp="1"/>
          </p:cNvSpPr>
          <p:nvPr>
            <p:ph type="title"/>
          </p:nvPr>
        </p:nvSpPr>
        <p:spPr>
          <a:prstGeom prst="rect">
            <a:avLst/>
          </a:prstGeom>
        </p:spPr>
        <p:txBody>
          <a:bodyPr/>
          <a:lstStyle/>
          <a:p>
            <a:r>
              <a:t>REST Principles </a:t>
            </a:r>
          </a:p>
        </p:txBody>
      </p:sp>
      <p:sp>
        <p:nvSpPr>
          <p:cNvPr id="800" name="Single Server - As far as the client knows, there’s just one…"/>
          <p:cNvSpPr txBox="1">
            <a:spLocks noGrp="1"/>
          </p:cNvSpPr>
          <p:nvPr>
            <p:ph idx="1"/>
          </p:nvPr>
        </p:nvSpPr>
        <p:spPr>
          <a:prstGeom prst="rect">
            <a:avLst/>
          </a:prstGeom>
        </p:spPr>
        <p:txBody>
          <a:bodyPr/>
          <a:lstStyle/>
          <a:p>
            <a:r>
              <a:rPr dirty="0"/>
              <a:t>Single Server - As far as the client knows, there’s just one</a:t>
            </a:r>
          </a:p>
          <a:p>
            <a:r>
              <a:rPr dirty="0"/>
              <a:t>Stateless - Each request contains enough information that a different server could process it (if there were multiple…)</a:t>
            </a:r>
          </a:p>
          <a:p>
            <a:r>
              <a:rPr dirty="0"/>
              <a:t>Uniform </a:t>
            </a:r>
            <a:r>
              <a:rPr dirty="0" err="1"/>
              <a:t>Cacheability</a:t>
            </a:r>
            <a:r>
              <a:rPr dirty="0"/>
              <a:t> - Each request is identified as cacheable or not.</a:t>
            </a:r>
          </a:p>
          <a:p>
            <a:r>
              <a:rPr dirty="0"/>
              <a:t>Uniform Interface - Standard way to specify interface</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2"/>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3"/>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3"/>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3"/>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3"/>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3"/>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3"/>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4"/>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4"/>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4"/>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4"/>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5"/>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5"/>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5"/>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5"/>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5"/>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2"/>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2"/>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6"/>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3"/>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3"/>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7"/>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extLst>
      <p:ext uri="{BB962C8B-B14F-4D97-AF65-F5344CB8AC3E}">
        <p14:creationId xmlns:p14="http://schemas.microsoft.com/office/powerpoint/2010/main" val="1152140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fontScale="90000"/>
          </a:bodyPr>
          <a:lstStyle/>
          <a:p>
            <a:r>
              <a:rPr lang="en-US" dirty="0"/>
              <a:t>“Not cacheable” means that it must be executed exactly once per user request.</a:t>
            </a:r>
          </a:p>
        </p:txBody>
      </p:sp>
      <p:sp>
        <p:nvSpPr>
          <p:cNvPr id="2" name="Text Placeholder 1">
            <a:extLst>
              <a:ext uri="{FF2B5EF4-FFF2-40B4-BE49-F238E27FC236}">
                <a16:creationId xmlns:a16="http://schemas.microsoft.com/office/drawing/2014/main" id="{95498284-E3AE-998A-1838-52801FBAE831}"/>
              </a:ext>
            </a:extLst>
          </p:cNvPr>
          <p:cNvSpPr>
            <a:spLocks noGrp="1"/>
          </p:cNvSpPr>
          <p:nvPr>
            <p:ph idx="1"/>
          </p:nvPr>
        </p:nvSpPr>
        <p:spPr/>
        <p:txBody>
          <a:bodyPr/>
          <a:lstStyle/>
          <a:p>
            <a:r>
              <a:rPr lang="en-US" dirty="0"/>
              <a:t>For example, POST is typically not cacheable </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4222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9071A8-7CDB-AAE5-3A40-1480CA1786F0}"/>
              </a:ext>
            </a:extLst>
          </p:cNvPr>
          <p:cNvSpPr>
            <a:spLocks noGrp="1"/>
          </p:cNvSpPr>
          <p:nvPr>
            <p:ph type="title"/>
          </p:nvPr>
        </p:nvSpPr>
        <p:spPr/>
        <p:txBody>
          <a:bodyPr/>
          <a:lstStyle/>
          <a:p>
            <a:r>
              <a:rPr lang="en-US" dirty="0"/>
              <a:t>Uniform Interface:</a:t>
            </a:r>
            <a:br>
              <a:rPr lang="en-US" dirty="0"/>
            </a:br>
            <a:r>
              <a:rPr lang="en-US" dirty="0"/>
              <a:t>Nouns are represented as URIs</a:t>
            </a:r>
          </a:p>
        </p:txBody>
      </p:sp>
      <p:sp>
        <p:nvSpPr>
          <p:cNvPr id="3" name="Content Placeholder 2">
            <a:extLst>
              <a:ext uri="{FF2B5EF4-FFF2-40B4-BE49-F238E27FC236}">
                <a16:creationId xmlns:a16="http://schemas.microsoft.com/office/drawing/2014/main" id="{8677E51E-20FD-8C04-F3E3-6E9BF56E7CD6}"/>
              </a:ext>
            </a:extLst>
          </p:cNvPr>
          <p:cNvSpPr>
            <a:spLocks noGrp="1"/>
          </p:cNvSpPr>
          <p:nvPr>
            <p:ph idx="1"/>
          </p:nvPr>
        </p:nvSpPr>
        <p:spPr/>
        <p:txBody>
          <a:bodyPr/>
          <a:lstStyle/>
          <a:p>
            <a:r>
              <a:rPr lang="en-US" dirty="0"/>
              <a:t>In a RESTful system, the server is visualized as a store of resources (nouns), each of which has some data associated with it.</a:t>
            </a:r>
          </a:p>
          <a:p>
            <a:r>
              <a:rPr lang="en-US" dirty="0"/>
              <a:t>A URI represents such a resource.</a:t>
            </a:r>
          </a:p>
          <a:p>
            <a:endParaRPr lang="en-US" dirty="0"/>
          </a:p>
        </p:txBody>
      </p:sp>
      <p:sp>
        <p:nvSpPr>
          <p:cNvPr id="4" name="Slide Number Placeholder 3">
            <a:extLst>
              <a:ext uri="{FF2B5EF4-FFF2-40B4-BE49-F238E27FC236}">
                <a16:creationId xmlns:a16="http://schemas.microsoft.com/office/drawing/2014/main" id="{A6646303-A088-A172-A04B-3D7E0AB9CFA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93904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EF7C-8805-B24F-E20B-D712D74C7DE4}"/>
              </a:ext>
            </a:extLst>
          </p:cNvPr>
          <p:cNvSpPr>
            <a:spLocks noGrp="1"/>
          </p:cNvSpPr>
          <p:nvPr>
            <p:ph type="title"/>
          </p:nvPr>
        </p:nvSpPr>
        <p:spPr/>
        <p:txBody>
          <a:bodyPr/>
          <a:lstStyle/>
          <a:p>
            <a:r>
              <a:rPr lang="en-US" dirty="0"/>
              <a:t>Examples </a:t>
            </a:r>
          </a:p>
        </p:txBody>
      </p:sp>
      <p:sp>
        <p:nvSpPr>
          <p:cNvPr id="3" name="Content Placeholder 2">
            <a:extLst>
              <a:ext uri="{FF2B5EF4-FFF2-40B4-BE49-F238E27FC236}">
                <a16:creationId xmlns:a16="http://schemas.microsoft.com/office/drawing/2014/main" id="{19E28774-7F96-5177-BB94-EC378FCDA332}"/>
              </a:ext>
            </a:extLst>
          </p:cNvPr>
          <p:cNvSpPr>
            <a:spLocks noGrp="1"/>
          </p:cNvSpPr>
          <p:nvPr>
            <p:ph idx="1"/>
          </p:nvPr>
        </p:nvSpPr>
        <p:spPr/>
        <p:txBody>
          <a:bodyPr/>
          <a:lstStyle/>
          <a:p>
            <a:r>
              <a:rPr lang="en-US" dirty="0"/>
              <a:t>Examples: </a:t>
            </a:r>
          </a:p>
          <a:p>
            <a:pPr lvl="1"/>
            <a:r>
              <a:rPr lang="en-US" dirty="0">
                <a:solidFill>
                  <a:schemeClr val="accent1"/>
                </a:solidFill>
                <a:latin typeface="Consolas" panose="020B0609020204030204" pitchFamily="49" charset="0"/>
              </a:rPr>
              <a:t>/cities/</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/transcripts/00345/graduate  </a:t>
            </a:r>
            <a:r>
              <a:rPr lang="en-US" dirty="0"/>
              <a:t>(student 00345 has several transcripts in the system; this is the graduate one)</a:t>
            </a:r>
          </a:p>
          <a:p>
            <a:r>
              <a:rPr lang="en-US" dirty="0"/>
              <a:t>Anti-examples:     </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losangeles</a:t>
            </a:r>
            <a:endParaRPr lang="en-US" dirty="0">
              <a:solidFill>
                <a:schemeClr val="accent1"/>
              </a:solidFill>
              <a:latin typeface="Consolas" panose="020B0609020204030204" pitchFamily="49" charset="0"/>
            </a:endParaRP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getCitybyID</a:t>
            </a:r>
            <a:r>
              <a:rPr lang="en-US" dirty="0">
                <a:solidFill>
                  <a:schemeClr val="accent1"/>
                </a:solidFill>
                <a:latin typeface="Consolas" panose="020B0609020204030204" pitchFamily="49" charset="0"/>
              </a:rPr>
              <a:t>/50654</a:t>
            </a:r>
          </a:p>
          <a:p>
            <a:pPr lvl="1"/>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Cities.php?id</a:t>
            </a:r>
            <a:r>
              <a:rPr lang="en-US" dirty="0">
                <a:solidFill>
                  <a:schemeClr val="accent1"/>
                </a:solidFill>
                <a:latin typeface="Consolas" panose="020B0609020204030204" pitchFamily="49" charset="0"/>
              </a:rPr>
              <a:t>=50654</a:t>
            </a:r>
          </a:p>
        </p:txBody>
      </p:sp>
      <p:sp>
        <p:nvSpPr>
          <p:cNvPr id="4" name="Slide Number Placeholder 3">
            <a:extLst>
              <a:ext uri="{FF2B5EF4-FFF2-40B4-BE49-F238E27FC236}">
                <a16:creationId xmlns:a16="http://schemas.microsoft.com/office/drawing/2014/main" id="{24343D83-2CA2-8504-51A4-1C8B7C8BE0A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5" name="Rectangle 4">
            <a:extLst>
              <a:ext uri="{FF2B5EF4-FFF2-40B4-BE49-F238E27FC236}">
                <a16:creationId xmlns:a16="http://schemas.microsoft.com/office/drawing/2014/main" id="{DAD19ED1-C76B-0862-4B1E-76398F421063}"/>
              </a:ext>
            </a:extLst>
          </p:cNvPr>
          <p:cNvGrpSpPr/>
          <p:nvPr/>
        </p:nvGrpSpPr>
        <p:grpSpPr>
          <a:xfrm>
            <a:off x="8725546" y="2964362"/>
            <a:ext cx="2743200" cy="2328332"/>
            <a:chOff x="0" y="0"/>
            <a:chExt cx="5486399" cy="4656662"/>
          </a:xfrm>
        </p:grpSpPr>
        <p:sp>
          <p:nvSpPr>
            <p:cNvPr id="6" name="Rectangle">
              <a:extLst>
                <a:ext uri="{FF2B5EF4-FFF2-40B4-BE49-F238E27FC236}">
                  <a16:creationId xmlns:a16="http://schemas.microsoft.com/office/drawing/2014/main" id="{C10F14EF-CF7C-29FC-05B6-7EB0F964FA01}"/>
                </a:ext>
              </a:extLst>
            </p:cNvPr>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7" name="Useful heuristic:  if you were keeping this data in a bunch of files, what would the directory structure look like?…">
              <a:extLst>
                <a:ext uri="{FF2B5EF4-FFF2-40B4-BE49-F238E27FC236}">
                  <a16:creationId xmlns:a16="http://schemas.microsoft.com/office/drawing/2014/main" id="{245D2EAB-64A3-7B1B-FBF4-C205E40FD8A2}"/>
                </a:ext>
              </a:extLst>
            </p:cNvPr>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 name="Rectangle 5">
            <a:extLst>
              <a:ext uri="{FF2B5EF4-FFF2-40B4-BE49-F238E27FC236}">
                <a16:creationId xmlns:a16="http://schemas.microsoft.com/office/drawing/2014/main" id="{7676AFB3-A1D7-7042-78D0-91FAB24926F4}"/>
              </a:ext>
            </a:extLst>
          </p:cNvPr>
          <p:cNvGrpSpPr/>
          <p:nvPr/>
        </p:nvGrpSpPr>
        <p:grpSpPr>
          <a:xfrm>
            <a:off x="8725546" y="1805899"/>
            <a:ext cx="2743201" cy="974271"/>
            <a:chOff x="-1" y="0"/>
            <a:chExt cx="5486400" cy="1948540"/>
          </a:xfrm>
        </p:grpSpPr>
        <p:sp>
          <p:nvSpPr>
            <p:cNvPr id="9" name="Rectangle">
              <a:extLst>
                <a:ext uri="{FF2B5EF4-FFF2-40B4-BE49-F238E27FC236}">
                  <a16:creationId xmlns:a16="http://schemas.microsoft.com/office/drawing/2014/main" id="{2A6B36E0-26D9-509D-1C99-1101397FFC2A}"/>
                </a:ext>
              </a:extLst>
            </p:cNvPr>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10" name="We prefer plural nouns for toplevel resources, as you see here.">
              <a:extLst>
                <a:ext uri="{FF2B5EF4-FFF2-40B4-BE49-F238E27FC236}">
                  <a16:creationId xmlns:a16="http://schemas.microsoft.com/office/drawing/2014/main" id="{8AB5B5CA-112B-4836-5A7F-3ECC0E36D18F}"/>
                </a:ext>
              </a:extLst>
            </p:cNvPr>
            <p:cNvSpPr txBox="1"/>
            <p:nvPr/>
          </p:nvSpPr>
          <p:spPr>
            <a:xfrm>
              <a:off x="104139" y="12700"/>
              <a:ext cx="5278120" cy="184665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extLst>
      <p:ext uri="{BB962C8B-B14F-4D97-AF65-F5344CB8AC3E}">
        <p14:creationId xmlns:p14="http://schemas.microsoft.com/office/powerpoint/2010/main" val="31909850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P spid="8" grpId="0"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Title 1"/>
          <p:cNvSpPr txBox="1">
            <a:spLocks noGrp="1"/>
          </p:cNvSpPr>
          <p:nvPr>
            <p:ph type="title"/>
          </p:nvPr>
        </p:nvSpPr>
        <p:spPr>
          <a:prstGeom prst="rect">
            <a:avLst/>
          </a:prstGeom>
        </p:spPr>
        <p:txBody>
          <a:bodyPr>
            <a:normAutofit fontScale="90000"/>
          </a:bodyPr>
          <a:lstStyle/>
          <a:p>
            <a:r>
              <a:rPr lang="en-US" dirty="0"/>
              <a:t>Uniform Interface:</a:t>
            </a:r>
            <a:br>
              <a:rPr lang="en-US" dirty="0"/>
            </a:br>
            <a:r>
              <a:rPr dirty="0"/>
              <a:t>Verbs are represented as http methods</a:t>
            </a:r>
          </a:p>
        </p:txBody>
      </p:sp>
      <p:sp>
        <p:nvSpPr>
          <p:cNvPr id="860" name="Content Placeholder 2"/>
          <p:cNvSpPr txBox="1">
            <a:spLocks noGrp="1"/>
          </p:cNvSpPr>
          <p:nvPr>
            <p:ph idx="1"/>
          </p:nvPr>
        </p:nvSpPr>
        <p:spPr>
          <a:prstGeom prst="rect">
            <a:avLst/>
          </a:prstGeom>
        </p:spPr>
        <p:txBody>
          <a:bodyPr>
            <a:noAutofit/>
          </a:bodyPr>
          <a:lstStyle/>
          <a:p>
            <a:pPr>
              <a:lnSpc>
                <a:spcPct val="81000"/>
              </a:lnSpc>
            </a:pPr>
            <a:r>
              <a:rPr dirty="0"/>
              <a:t>In REST, there are four things you can do with a resource</a:t>
            </a:r>
          </a:p>
          <a:p>
            <a:pPr>
              <a:lnSpc>
                <a:spcPct val="81000"/>
              </a:lnSpc>
            </a:pPr>
            <a:r>
              <a:rPr dirty="0"/>
              <a:t>POST: requests the server to create a resource</a:t>
            </a:r>
          </a:p>
          <a:p>
            <a:pPr lvl="1">
              <a:lnSpc>
                <a:spcPct val="81000"/>
              </a:lnSpc>
              <a:spcBef>
                <a:spcPts val="500"/>
              </a:spcBef>
            </a:pPr>
            <a:r>
              <a:rPr sz="2800" dirty="0"/>
              <a:t>there are several ways in which the value for the new resource can be transmitted (more </a:t>
            </a:r>
            <a:r>
              <a:rPr lang="en-US" sz="2800" dirty="0"/>
              <a:t>i</a:t>
            </a:r>
            <a:r>
              <a:rPr sz="2800" dirty="0"/>
              <a:t>n a minute)</a:t>
            </a:r>
          </a:p>
          <a:p>
            <a:pPr>
              <a:lnSpc>
                <a:spcPct val="81000"/>
              </a:lnSpc>
            </a:pPr>
            <a:r>
              <a:rPr dirty="0"/>
              <a:t>GET: requests the server to respond with a representation of the resource</a:t>
            </a:r>
          </a:p>
          <a:p>
            <a:pPr>
              <a:lnSpc>
                <a:spcPct val="81000"/>
              </a:lnSpc>
            </a:pPr>
            <a:r>
              <a:rPr dirty="0"/>
              <a:t>PUT: requests the server to replace the value of the resource by the given value</a:t>
            </a:r>
          </a:p>
          <a:p>
            <a:pPr>
              <a:lnSpc>
                <a:spcPct val="81000"/>
              </a:lnSpc>
            </a:pPr>
            <a:r>
              <a:rPr dirty="0"/>
              <a:t>DELETE: requests the server to delete the resource	</a:t>
            </a:r>
          </a:p>
        </p:txBody>
      </p:sp>
    </p:spTree>
    <p:extLst>
      <p:ext uri="{BB962C8B-B14F-4D97-AF65-F5344CB8AC3E}">
        <p14:creationId xmlns:p14="http://schemas.microsoft.com/office/powerpoint/2010/main" val="3094861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1F71F2-EC3F-71F4-FBDB-9BC81E69967B}"/>
              </a:ext>
            </a:extLst>
          </p:cNvPr>
          <p:cNvSpPr>
            <a:spLocks noGrp="1"/>
          </p:cNvSpPr>
          <p:nvPr>
            <p:ph type="title"/>
          </p:nvPr>
        </p:nvSpPr>
        <p:spPr/>
        <p:txBody>
          <a:bodyPr>
            <a:normAutofit/>
          </a:bodyPr>
          <a:lstStyle/>
          <a:p>
            <a:r>
              <a:rPr lang="en-US" dirty="0"/>
              <a:t>Path parameters specify portions of the path to the resource</a:t>
            </a:r>
          </a:p>
        </p:txBody>
      </p:sp>
      <p:sp>
        <p:nvSpPr>
          <p:cNvPr id="3" name="Content Placeholder 2">
            <a:extLst>
              <a:ext uri="{FF2B5EF4-FFF2-40B4-BE49-F238E27FC236}">
                <a16:creationId xmlns:a16="http://schemas.microsoft.com/office/drawing/2014/main" id="{2608D382-4FB2-E5AC-587F-CA36E68F135B}"/>
              </a:ext>
            </a:extLst>
          </p:cNvPr>
          <p:cNvSpPr>
            <a:spLocks noGrp="1"/>
          </p:cNvSpPr>
          <p:nvPr>
            <p:ph idx="1"/>
          </p:nvPr>
        </p:nvSpPr>
        <p:spPr>
          <a:xfrm>
            <a:off x="838199" y="1500160"/>
            <a:ext cx="9763539" cy="4351338"/>
          </a:xfrm>
        </p:spPr>
        <p:txBody>
          <a:bodyPr>
            <a:normAutofit fontScale="85000" lnSpcReduction="20000"/>
          </a:bodyPr>
          <a:lstStyle/>
          <a:p>
            <a:pPr marL="0" indent="0">
              <a:buNone/>
            </a:pPr>
            <a:r>
              <a:rPr lang="en-US" sz="2600" dirty="0"/>
              <a:t>For example, your REST protocol might allow a path like</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/transcripts/00345/graduate</a:t>
            </a:r>
          </a:p>
          <a:p>
            <a:pPr marL="0" indent="0">
              <a:buNone/>
            </a:pPr>
            <a:endParaRPr lang="en-US" sz="2600" dirty="0"/>
          </a:p>
          <a:p>
            <a:pPr marL="0" indent="0">
              <a:buNone/>
            </a:pPr>
            <a:r>
              <a:rPr lang="en-US" sz="2600" dirty="0"/>
              <a:t>In a REST protocol, this API might be described as</a:t>
            </a:r>
          </a:p>
          <a:p>
            <a:pPr marL="0" indent="0">
              <a:buNone/>
            </a:pPr>
            <a:endParaRPr lang="en-US" sz="2600" dirty="0"/>
          </a:p>
          <a:p>
            <a:pPr marL="0" indent="0">
              <a:buNone/>
            </a:pPr>
            <a:r>
              <a:rPr lang="en-US" sz="2600" dirty="0">
                <a:solidFill>
                  <a:schemeClr val="accent1"/>
                </a:solidFill>
                <a:latin typeface="Consolas" panose="020B0609020204030204" pitchFamily="49" charset="0"/>
              </a:rPr>
              <a:t>/transcripts/:</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/graduate</a:t>
            </a:r>
          </a:p>
          <a:p>
            <a:pPr marL="0" indent="0">
              <a:buNone/>
            </a:pPr>
            <a:endParaRPr lang="en-US" sz="2600" dirty="0"/>
          </a:p>
          <a:p>
            <a:pPr marL="0" indent="0">
              <a:buNone/>
            </a:pPr>
            <a:r>
              <a:rPr lang="en-US" sz="2600" dirty="0">
                <a:solidFill>
                  <a:schemeClr val="accent1"/>
                </a:solidFill>
                <a:latin typeface="Consolas" panose="020B0609020204030204" pitchFamily="49" charset="0"/>
              </a:rPr>
              <a:t>:</a:t>
            </a:r>
            <a:r>
              <a:rPr lang="en-US" sz="2600" dirty="0" err="1">
                <a:solidFill>
                  <a:schemeClr val="accent1"/>
                </a:solidFill>
                <a:latin typeface="Consolas" panose="020B0609020204030204" pitchFamily="49" charset="0"/>
              </a:rPr>
              <a:t>studentid</a:t>
            </a:r>
            <a:r>
              <a:rPr lang="en-US" sz="2600" dirty="0">
                <a:solidFill>
                  <a:schemeClr val="accent1"/>
                </a:solidFill>
                <a:latin typeface="Consolas" panose="020B0609020204030204" pitchFamily="49" charset="0"/>
              </a:rPr>
              <a:t> </a:t>
            </a:r>
            <a:r>
              <a:rPr lang="en-US" sz="2600" dirty="0"/>
              <a:t>is a path parameter, which is replaced by the value</a:t>
            </a:r>
          </a:p>
          <a:p>
            <a:pPr marL="0" indent="0">
              <a:buNone/>
            </a:pPr>
            <a:r>
              <a:rPr lang="en-US" sz="2600" dirty="0"/>
              <a:t>of the parameter </a:t>
            </a:r>
          </a:p>
          <a:p>
            <a:pPr marL="457200" lvl="1" indent="0">
              <a:buNone/>
            </a:pPr>
            <a:endParaRPr lang="en-US" dirty="0"/>
          </a:p>
          <a:p>
            <a:pPr marL="457200" lvl="1" indent="0">
              <a:buNone/>
            </a:pPr>
            <a:r>
              <a:rPr lang="en-US" dirty="0"/>
              <a:t>	 </a:t>
            </a:r>
          </a:p>
          <a:p>
            <a:endParaRPr lang="en-US" dirty="0"/>
          </a:p>
        </p:txBody>
      </p:sp>
      <p:sp>
        <p:nvSpPr>
          <p:cNvPr id="4" name="Slide Number Placeholder 3">
            <a:extLst>
              <a:ext uri="{FF2B5EF4-FFF2-40B4-BE49-F238E27FC236}">
                <a16:creationId xmlns:a16="http://schemas.microsoft.com/office/drawing/2014/main" id="{68AFDD56-26F4-862B-A84F-A1D70455E72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77882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91430-084A-DE27-8264-0A2056643944}"/>
              </a:ext>
            </a:extLst>
          </p:cNvPr>
          <p:cNvSpPr>
            <a:spLocks noGrp="1"/>
          </p:cNvSpPr>
          <p:nvPr>
            <p:ph type="title"/>
          </p:nvPr>
        </p:nvSpPr>
        <p:spPr/>
        <p:txBody>
          <a:bodyPr/>
          <a:lstStyle/>
          <a:p>
            <a:r>
              <a:rPr lang="en-US" dirty="0"/>
              <a:t>Query parameters allow named parameters</a:t>
            </a:r>
          </a:p>
        </p:txBody>
      </p:sp>
      <p:sp>
        <p:nvSpPr>
          <p:cNvPr id="3" name="Content Placeholder 2">
            <a:extLst>
              <a:ext uri="{FF2B5EF4-FFF2-40B4-BE49-F238E27FC236}">
                <a16:creationId xmlns:a16="http://schemas.microsoft.com/office/drawing/2014/main" id="{93640766-9111-5284-7177-A5F8636EE00F}"/>
              </a:ext>
            </a:extLst>
          </p:cNvPr>
          <p:cNvSpPr>
            <a:spLocks noGrp="1"/>
          </p:cNvSpPr>
          <p:nvPr>
            <p:ph idx="1"/>
          </p:nvPr>
        </p:nvSpPr>
        <p:spPr>
          <a:xfrm>
            <a:off x="838199" y="1500160"/>
            <a:ext cx="10704443" cy="4351338"/>
          </a:xfrm>
        </p:spPr>
        <p:txBody>
          <a:bodyPr>
            <a:normAutofit fontScale="92500" lnSpcReduction="20000"/>
          </a:bodyPr>
          <a:lstStyle/>
          <a:p>
            <a:pPr marL="0" indent="0">
              <a:buNone/>
            </a:pPr>
            <a:r>
              <a:rPr lang="en-US" dirty="0"/>
              <a:t>Example:</a:t>
            </a:r>
          </a:p>
          <a:p>
            <a:pPr marL="0" indent="0">
              <a:buNone/>
            </a:pPr>
            <a:r>
              <a:rPr lang="en-US" dirty="0">
                <a:solidFill>
                  <a:schemeClr val="accent1"/>
                </a:solidFill>
                <a:latin typeface="Consolas" panose="020B0609020204030204" pitchFamily="49" charset="0"/>
              </a:rPr>
              <a:t>/transcripts/</a:t>
            </a:r>
            <a:r>
              <a:rPr lang="en-US" dirty="0" err="1">
                <a:solidFill>
                  <a:schemeClr val="accent1"/>
                </a:solidFill>
                <a:latin typeface="Consolas" panose="020B0609020204030204" pitchFamily="49" charset="0"/>
              </a:rPr>
              <a:t>graduate?lastname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covey&amp;firstname</a:t>
            </a:r>
            <a:r>
              <a:rPr lang="en-US" dirty="0">
                <a:solidFill>
                  <a:schemeClr val="accent1"/>
                </a:solidFill>
                <a:latin typeface="Consolas" panose="020B0609020204030204" pitchFamily="49" charset="0"/>
              </a:rPr>
              <a:t>=</a:t>
            </a:r>
            <a:r>
              <a:rPr lang="en-US" dirty="0" err="1">
                <a:solidFill>
                  <a:schemeClr val="accent1"/>
                </a:solidFill>
                <a:latin typeface="Consolas" panose="020B0609020204030204" pitchFamily="49" charset="0"/>
              </a:rPr>
              <a:t>avery</a:t>
            </a:r>
            <a:endParaRPr lang="en-US" dirty="0">
              <a:solidFill>
                <a:schemeClr val="accent1"/>
              </a:solidFill>
              <a:latin typeface="Consolas" panose="020B0609020204030204" pitchFamily="49" charset="0"/>
            </a:endParaRPr>
          </a:p>
          <a:p>
            <a:pPr marL="0" indent="0">
              <a:buNone/>
            </a:pPr>
            <a:endParaRPr lang="en-US" dirty="0"/>
          </a:p>
          <a:p>
            <a:pPr marL="0" indent="0">
              <a:buNone/>
            </a:pPr>
            <a:r>
              <a:rPr lang="en-US" dirty="0"/>
              <a:t>These are typically used to specify more flexible queries, or to embed information about the sender’s state, </a:t>
            </a:r>
            <a:r>
              <a:rPr lang="en-US" dirty="0" err="1"/>
              <a:t>eg</a:t>
            </a:r>
            <a:endParaRPr lang="en-US" dirty="0"/>
          </a:p>
          <a:p>
            <a:pPr marL="0" indent="0">
              <a:buNone/>
            </a:pPr>
            <a:endParaRPr lang="en-US" dirty="0"/>
          </a:p>
          <a:p>
            <a:pPr marL="0" indent="0">
              <a:buNone/>
            </a:pPr>
            <a:r>
              <a:rPr lang="en-US" dirty="0">
                <a:solidFill>
                  <a:schemeClr val="accent1"/>
                </a:solidFill>
                <a:latin typeface="Consolas" panose="020B0609020204030204" pitchFamily="49" charset="0"/>
                <a:hlinkClick r:id="rId2"/>
              </a:rPr>
              <a:t>https://calendar.google.com/calendar/u/0/r/month/2023/2/1?tab=mc&amp;pli=1</a:t>
            </a:r>
            <a:endParaRPr lang="en-US" dirty="0">
              <a:solidFill>
                <a:schemeClr val="accent1"/>
              </a:solidFill>
              <a:latin typeface="Consolas" panose="020B0609020204030204" pitchFamily="49" charset="0"/>
            </a:endParaRPr>
          </a:p>
          <a:p>
            <a:pPr marL="0" indent="0">
              <a:buNone/>
            </a:pPr>
            <a:endParaRPr lang="en-US" dirty="0">
              <a:solidFill>
                <a:schemeClr val="accent1"/>
              </a:solidFill>
              <a:latin typeface="Consolas" panose="020B0609020204030204" pitchFamily="49" charset="0"/>
            </a:endParaRPr>
          </a:p>
          <a:p>
            <a:pPr marL="0" indent="0">
              <a:buNone/>
            </a:pPr>
            <a:r>
              <a:rPr lang="en-US" dirty="0"/>
              <a:t>This URI combines path parameters for the month and date, and query parameters for the format (tab and </a:t>
            </a:r>
            <a:r>
              <a:rPr lang="en-US" dirty="0" err="1"/>
              <a:t>pli</a:t>
            </a:r>
            <a:r>
              <a:rPr lang="en-US" dirty="0"/>
              <a:t>).</a:t>
            </a:r>
          </a:p>
          <a:p>
            <a:pPr marL="0" indent="0">
              <a:buNone/>
            </a:pPr>
            <a:endParaRPr lang="en-US" dirty="0"/>
          </a:p>
        </p:txBody>
      </p:sp>
      <p:sp>
        <p:nvSpPr>
          <p:cNvPr id="4" name="Slide Number Placeholder 3">
            <a:extLst>
              <a:ext uri="{FF2B5EF4-FFF2-40B4-BE49-F238E27FC236}">
                <a16:creationId xmlns:a16="http://schemas.microsoft.com/office/drawing/2014/main" id="{8CDCD318-701A-D8F5-8430-F78D679904F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06979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11922</TotalTime>
  <Words>2162</Words>
  <Application>Microsoft Office PowerPoint</Application>
  <PresentationFormat>Widescreen</PresentationFormat>
  <Paragraphs>253</Paragraphs>
  <Slides>21</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Calibri</vt:lpstr>
      <vt:lpstr>Consolas</vt:lpstr>
      <vt:lpstr>Courier</vt:lpstr>
      <vt:lpstr>Helvetica Neue</vt:lpstr>
      <vt:lpstr>Ink Free</vt:lpstr>
      <vt:lpstr>Verdana</vt:lpstr>
      <vt:lpstr>Wingdings</vt:lpstr>
      <vt:lpstr>Office Theme</vt:lpstr>
      <vt:lpstr>CS 4530: Fundamentals of Software Engineering  Module 10.3 Building REST APIs</vt:lpstr>
      <vt:lpstr>REST: Representational State Transfer</vt:lpstr>
      <vt:lpstr>REST Principles </vt:lpstr>
      <vt:lpstr>“Not cacheable” means that it must be executed exactly once per user request.</vt:lpstr>
      <vt:lpstr>Uniform Interface: Nouns are represented as URIs</vt:lpstr>
      <vt:lpstr>Examples </vt:lpstr>
      <vt:lpstr>Uniform Interface: Verbs are represented as http methods</vt:lpstr>
      <vt:lpstr>Path parameters specify portions of the path to the resource</vt:lpstr>
      <vt:lpstr>Query parameters allow named parameters</vt:lpstr>
      <vt:lpstr>You can also put parameters in the body.</vt:lpstr>
      <vt:lpstr>Example interface #1: a todo-list manager</vt:lpstr>
      <vt:lpstr>Example interface #2: the transcript database</vt:lpstr>
      <vt:lpstr>It would be better to have a machine-readable specification</vt:lpstr>
      <vt:lpstr>OpenAPI is a machine-readable specification language for REST</vt:lpstr>
      <vt:lpstr>TSOA uses TS annotations to generate all the needed pieces</vt:lpstr>
      <vt:lpstr>Sample annotated typescript</vt:lpstr>
      <vt:lpstr>Sample generated HTML (“Swagger”)</vt:lpstr>
      <vt:lpstr>Swagger in the wild</vt:lpstr>
      <vt:lpstr>What to do with JavaScript errors?</vt:lpstr>
      <vt:lpstr>Converting JavaScript Errors to HTTP Errors</vt:lpstr>
      <vt:lpstr>Activity: Build the Transcript REST API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Bhutta, Adeel</cp:lastModifiedBy>
  <cp:revision>73</cp:revision>
  <dcterms:modified xsi:type="dcterms:W3CDTF">2023-02-10T15:46:57Z</dcterms:modified>
</cp:coreProperties>
</file>